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0" r:id="rId4"/>
    <p:sldId id="271" r:id="rId5"/>
    <p:sldId id="272" r:id="rId6"/>
    <p:sldId id="273" r:id="rId7"/>
    <p:sldId id="265" r:id="rId8"/>
    <p:sldId id="269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2" r:id="rId18"/>
    <p:sldId id="284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19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7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16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90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59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09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77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91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02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3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2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A1AE8-B4B7-491D-86BE-58675A8A921B}" type="datetimeFigureOut">
              <a:rPr lang="fr-FR" smtClean="0"/>
              <a:t>29/08/2021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97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OaZveHbxAY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ribune.fr/economie/international/karpeles-le-baron-francais-du-bitcoin-condamne-au-japon-810794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rtl.fr/culture/culture-generale/un-artiste-vend-une-banane-120-000-dollars-mais-un-autre-la-mange-7799646137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rtl.fr/culture/culture-generale/un-artiste-vend-une-banane-120-000-dollars-mais-un-autre-la-mange-7799646137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n2YlY4B_J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vFYv6NRxg50&amp;t=2732s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2QTvHDloHNA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yX_32-Dgjn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6kqCylsYtJM&amp;t=178s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cap="small" smtClean="0"/>
              <a:t>Trop !</a:t>
            </a:r>
            <a:endParaRPr lang="fr-FR" cap="small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mtClean="0"/>
              <a:t>I believe I can fly</a:t>
            </a:r>
          </a:p>
          <a:p>
            <a:r>
              <a:rPr lang="fr-FR" smtClean="0"/>
              <a:t>I believe i can touch the sky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8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6372036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https://www.youtube.com/watch?v=OaZveHbxAYs</a:t>
            </a:r>
            <a:endParaRPr lang="fr-FR"/>
          </a:p>
        </p:txBody>
      </p:sp>
      <p:pic>
        <p:nvPicPr>
          <p:cNvPr id="17410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4406" r="77414" b="37572"/>
          <a:stretch/>
        </p:blipFill>
        <p:spPr bwMode="auto">
          <a:xfrm>
            <a:off x="611560" y="116631"/>
            <a:ext cx="7992888" cy="61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59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7" y="1484784"/>
            <a:ext cx="86409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rId3"/>
          </p:cNvPr>
          <p:cNvSpPr/>
          <p:nvPr/>
        </p:nvSpPr>
        <p:spPr>
          <a:xfrm>
            <a:off x="-13897" y="6503692"/>
            <a:ext cx="91267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/>
              <a:t>https://www.latribune.fr/economie/international/karpeles-le-baron-francais-du-bitcoin-condamne-au-japon-810794.html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34657" y="188640"/>
            <a:ext cx="8229600" cy="1008112"/>
          </a:xfrm>
        </p:spPr>
        <p:txBody>
          <a:bodyPr>
            <a:noAutofit/>
          </a:bodyPr>
          <a:lstStyle/>
          <a:p>
            <a:r>
              <a:rPr lang="fr-FR" sz="3600" b="1"/>
              <a:t>Mark Karpelès - Le baron du Bitcoin</a:t>
            </a:r>
            <a:br>
              <a:rPr lang="fr-FR" sz="3600" b="1"/>
            </a:br>
            <a:endParaRPr lang="fr-FR" sz="3600"/>
          </a:p>
        </p:txBody>
      </p:sp>
    </p:spTree>
    <p:extLst>
      <p:ext uri="{BB962C8B-B14F-4D97-AF65-F5344CB8AC3E}">
        <p14:creationId xmlns:p14="http://schemas.microsoft.com/office/powerpoint/2010/main" val="27167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152" cy="334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84" y="3341336"/>
            <a:ext cx="6251847" cy="351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6" y="3827850"/>
            <a:ext cx="2320510" cy="254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9780"/>
            <a:ext cx="2121793" cy="238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6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le faux manuscrit de Galilée</a:t>
            </a:r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6"/>
          <a:stretch/>
        </p:blipFill>
        <p:spPr bwMode="auto">
          <a:xfrm>
            <a:off x="1907704" y="2204864"/>
            <a:ext cx="5227093" cy="320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7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10716"/>
            <a:ext cx="537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508105" y="594928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smtClean="0"/>
              <a:t>Oui, mais non !</a:t>
            </a:r>
            <a:endParaRPr lang="fr-FR" sz="4000"/>
          </a:p>
        </p:txBody>
      </p:sp>
    </p:spTree>
    <p:extLst>
      <p:ext uri="{BB962C8B-B14F-4D97-AF65-F5344CB8AC3E}">
        <p14:creationId xmlns:p14="http://schemas.microsoft.com/office/powerpoint/2010/main" val="347271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10716"/>
            <a:ext cx="537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07596" y="44693"/>
            <a:ext cx="3736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https://www.rtl.fr/culture/culture-generale/un-artiste-vend-une-banane-120-000-dollars-mais-un-autre-la-mange-7799646137</a:t>
            </a:r>
          </a:p>
        </p:txBody>
      </p:sp>
      <p:sp>
        <p:nvSpPr>
          <p:cNvPr id="3" name="Ellipse 2"/>
          <p:cNvSpPr/>
          <p:nvPr/>
        </p:nvSpPr>
        <p:spPr>
          <a:xfrm>
            <a:off x="1115616" y="332656"/>
            <a:ext cx="1872208" cy="504056"/>
          </a:xfrm>
          <a:prstGeom prst="ellipse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/>
          <p:cNvCxnSpPr>
            <a:stCxn id="9" idx="1"/>
          </p:cNvCxnSpPr>
          <p:nvPr/>
        </p:nvCxnSpPr>
        <p:spPr>
          <a:xfrm flipH="1">
            <a:off x="4139952" y="1597442"/>
            <a:ext cx="2015256" cy="13275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>
            <a:stCxn id="10" idx="1"/>
          </p:cNvCxnSpPr>
          <p:nvPr/>
        </p:nvCxnSpPr>
        <p:spPr>
          <a:xfrm flipH="1" flipV="1">
            <a:off x="5056266" y="3137753"/>
            <a:ext cx="1184930" cy="11433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155208" y="1412776"/>
            <a:ext cx="95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s’est fait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241196" y="4096443"/>
            <a:ext cx="91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dévorer</a:t>
            </a: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508105" y="594928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smtClean="0"/>
              <a:t>Non mais...</a:t>
            </a:r>
            <a:endParaRPr lang="fr-FR" sz="4000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3851920" y="3140968"/>
            <a:ext cx="12241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10864" y="2130183"/>
            <a:ext cx="35643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smtClean="0"/>
              <a:t>Dans </a:t>
            </a:r>
            <a:r>
              <a:rPr lang="fr-FR" sz="1400"/>
              <a:t>la construction «faire» + infinitif, le participe passé du </a:t>
            </a:r>
            <a:r>
              <a:rPr lang="fr-FR" sz="1400">
                <a:solidFill>
                  <a:schemeClr val="bg2">
                    <a:lumMod val="60000"/>
                    <a:lumOff val="40000"/>
                  </a:schemeClr>
                </a:solidFill>
              </a:rPr>
              <a:t>premier verbe </a:t>
            </a:r>
            <a:r>
              <a:rPr lang="fr-FR" sz="1400"/>
              <a:t>sera toujours invariable. On écrira ainsi pour être correct</a:t>
            </a:r>
            <a:r>
              <a:rPr lang="fr-FR" sz="1400" smtClean="0"/>
              <a:t>:</a:t>
            </a:r>
          </a:p>
          <a:p>
            <a:endParaRPr lang="fr-FR" sz="1400"/>
          </a:p>
          <a:p>
            <a:r>
              <a:rPr lang="fr-FR" sz="1400" smtClean="0"/>
              <a:t>«</a:t>
            </a:r>
            <a:r>
              <a:rPr lang="fr-FR" sz="1400"/>
              <a:t>Elle s'est </a:t>
            </a:r>
            <a:r>
              <a:rPr lang="fr-FR" sz="1400">
                <a:solidFill>
                  <a:schemeClr val="bg2">
                    <a:lumMod val="60000"/>
                    <a:lumOff val="40000"/>
                  </a:schemeClr>
                </a:solidFill>
              </a:rPr>
              <a:t>fait</a:t>
            </a:r>
            <a:r>
              <a:rPr lang="fr-FR" sz="1400"/>
              <a:t> faire de nouvelles chemises.»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08104" y="4581128"/>
            <a:ext cx="35643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smtClean="0"/>
              <a:t>Quand deux verbes se suivent, le second se met toujours à l’infinitif : on peut le remplacer par le verbe « prendre » pour voir : </a:t>
            </a:r>
          </a:p>
          <a:p>
            <a:endParaRPr lang="fr-FR" sz="1400"/>
          </a:p>
          <a:p>
            <a:r>
              <a:rPr lang="fr-FR" sz="1400" smtClean="0"/>
              <a:t>« </a:t>
            </a:r>
            <a:r>
              <a:rPr lang="fr-FR" sz="1400" i="1" smtClean="0"/>
              <a:t>s’est fait </a:t>
            </a:r>
            <a:r>
              <a:rPr lang="fr-FR" sz="1400" i="1" smtClean="0">
                <a:solidFill>
                  <a:srgbClr val="FF0000"/>
                </a:solidFill>
              </a:rPr>
              <a:t>pris</a:t>
            </a:r>
            <a:r>
              <a:rPr lang="fr-FR" sz="1400" i="1" smtClean="0"/>
              <a:t> ou s’est fait </a:t>
            </a:r>
            <a:r>
              <a:rPr lang="fr-FR" sz="1400" i="1" smtClean="0">
                <a:solidFill>
                  <a:srgbClr val="00B0F0"/>
                </a:solidFill>
              </a:rPr>
              <a:t>prendre </a:t>
            </a:r>
            <a:r>
              <a:rPr lang="fr-FR" sz="1400" i="1" smtClean="0"/>
              <a:t>»</a:t>
            </a:r>
            <a:r>
              <a:rPr lang="fr-FR" sz="1400" smtClean="0"/>
              <a:t>?</a:t>
            </a:r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3121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https://www.francebleu.fr/infos/culture-loisirs/marion-rousse-consultante-sur-le-tour-de-france-1563377798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00138"/>
            <a:ext cx="82867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3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841"/>
            <a:ext cx="6264696" cy="548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590"/>
            <a:ext cx="4064273" cy="33564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3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09678"/>
            <a:ext cx="3482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https://www.youtube.com/watch?v=mZoRFJ0P-cY</a:t>
            </a:r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436096" y="406405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https://www.youtube.com/watch?v=en2YlY4B_JA</a:t>
            </a:r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868144" y="1907540"/>
            <a:ext cx="288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Quand Pablo devient Picasso</a:t>
            </a:r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15402" r="58205" b="37395"/>
          <a:stretch/>
        </p:blipFill>
        <p:spPr bwMode="auto">
          <a:xfrm>
            <a:off x="3707904" y="3717032"/>
            <a:ext cx="5220622" cy="296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t="15743" r="65263" b="37544"/>
          <a:stretch/>
        </p:blipFill>
        <p:spPr bwMode="auto">
          <a:xfrm>
            <a:off x="251520" y="433460"/>
            <a:ext cx="5040560" cy="285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96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15401" r="58078" b="37089"/>
          <a:stretch/>
        </p:blipFill>
        <p:spPr bwMode="auto">
          <a:xfrm>
            <a:off x="251520" y="1196752"/>
            <a:ext cx="862423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4508" y="6300028"/>
            <a:ext cx="8607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https://www.youtube.com/watch?v=vFYv6NRxg50&amp;t=2732s</a:t>
            </a:r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1520" y="34746"/>
            <a:ext cx="8607972" cy="1162006"/>
          </a:xfrm>
        </p:spPr>
        <p:txBody>
          <a:bodyPr/>
          <a:lstStyle/>
          <a:p>
            <a:r>
              <a:rPr lang="fr-FR" smtClean="0"/>
              <a:t>Fabergé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3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5877272"/>
            <a:ext cx="5256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https://www.youtube.com/watch?v=2QTvHDloHNA</a:t>
            </a:r>
            <a:endParaRPr lang="fr-FR"/>
          </a:p>
        </p:txBody>
      </p:sp>
      <p:pic>
        <p:nvPicPr>
          <p:cNvPr id="12291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4970" r="56816" b="17662"/>
          <a:stretch/>
        </p:blipFill>
        <p:spPr bwMode="auto">
          <a:xfrm>
            <a:off x="183264" y="404664"/>
            <a:ext cx="878122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3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15439" r="58079" b="37544"/>
          <a:stretch/>
        </p:blipFill>
        <p:spPr bwMode="auto">
          <a:xfrm>
            <a:off x="301932" y="764704"/>
            <a:ext cx="8590548" cy="48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932" y="6189293"/>
            <a:ext cx="8590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https://www.youtube.com/watch?v=yX_32-Dgjng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7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15205" r="58079" b="37036"/>
          <a:stretch/>
        </p:blipFill>
        <p:spPr bwMode="auto">
          <a:xfrm>
            <a:off x="251520" y="964341"/>
            <a:ext cx="8590548" cy="491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5951149"/>
            <a:ext cx="8590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https://www.youtube.com/watch?v=6kqCylsYtJM&amp;t=178s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47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6237312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https://www.youtube.com/watch?v=70slr7skdtI</a:t>
            </a:r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t="15231" r="58149" b="32049"/>
          <a:stretch/>
        </p:blipFill>
        <p:spPr bwMode="auto">
          <a:xfrm>
            <a:off x="179512" y="453934"/>
            <a:ext cx="8763541" cy="542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6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15326" r="58103" b="37288"/>
          <a:stretch/>
        </p:blipFill>
        <p:spPr bwMode="auto">
          <a:xfrm>
            <a:off x="316039" y="1002684"/>
            <a:ext cx="8576441" cy="487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5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6803" y="273422"/>
            <a:ext cx="4799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https://www.franceinter.fr/emissions/le-zoom-de-la-redaction/le-zoom-de-la-redaction-19-juillet-2018</a:t>
            </a:r>
            <a:endParaRPr lang="fr-FR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r="14935"/>
          <a:stretch/>
        </p:blipFill>
        <p:spPr bwMode="auto">
          <a:xfrm>
            <a:off x="214624" y="143272"/>
            <a:ext cx="4307306" cy="42672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2" t="29101" r="34784" b="23636"/>
          <a:stretch/>
        </p:blipFill>
        <p:spPr bwMode="auto">
          <a:xfrm>
            <a:off x="6156176" y="1875863"/>
            <a:ext cx="2711535" cy="39294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277" y="3038872"/>
            <a:ext cx="35718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00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154</Words>
  <Application>Microsoft Office PowerPoint</Application>
  <PresentationFormat>Affichage à l'écran (4:3)</PresentationFormat>
  <Paragraphs>29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1" baseType="lpstr">
      <vt:lpstr>Arial</vt:lpstr>
      <vt:lpstr>Calibri</vt:lpstr>
      <vt:lpstr>Thème Office</vt:lpstr>
      <vt:lpstr>Trop !</vt:lpstr>
      <vt:lpstr>Présentation PowerPoint</vt:lpstr>
      <vt:lpstr>Fabergé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Mark Karpelès - Le baron du Bitcoin </vt:lpstr>
      <vt:lpstr>Présentation PowerPoint</vt:lpstr>
      <vt:lpstr>le faux manuscrit de Galilée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Héros</dc:title>
  <dc:creator>Collège les Pins</dc:creator>
  <cp:lastModifiedBy>Collège les Pins</cp:lastModifiedBy>
  <cp:revision>41</cp:revision>
  <dcterms:created xsi:type="dcterms:W3CDTF">2021-07-03T06:11:47Z</dcterms:created>
  <dcterms:modified xsi:type="dcterms:W3CDTF">2021-08-29T15:56:10Z</dcterms:modified>
</cp:coreProperties>
</file>