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1" r:id="rId6"/>
    <p:sldId id="281" r:id="rId7"/>
    <p:sldId id="260" r:id="rId8"/>
    <p:sldId id="262" r:id="rId9"/>
    <p:sldId id="282" r:id="rId10"/>
    <p:sldId id="263" r:id="rId11"/>
    <p:sldId id="285" r:id="rId12"/>
    <p:sldId id="267" r:id="rId13"/>
    <p:sldId id="278" r:id="rId14"/>
    <p:sldId id="277" r:id="rId15"/>
    <p:sldId id="284" r:id="rId16"/>
    <p:sldId id="274" r:id="rId17"/>
    <p:sldId id="286" r:id="rId18"/>
    <p:sldId id="264" r:id="rId19"/>
    <p:sldId id="283" r:id="rId20"/>
    <p:sldId id="280" r:id="rId21"/>
    <p:sldId id="279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19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7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16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90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59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09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77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91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02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3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2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A1AE8-B4B7-491D-86BE-58675A8A921B}" type="datetimeFigureOut">
              <a:rPr lang="fr-FR" smtClean="0"/>
              <a:t>07/07/2021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AF5C-7170-45AC-90EB-F327B341E1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97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agnie-litteraire.com/christine-de-pizan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01FvYaBJdB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WvRT3olP-0I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WvRT3olP-0I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whsRdYLvMw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emonde.fr/afrique/article/2018/12/12/les-cinq-phrases-a-retenir-du-discours-de-denis-mukwege-prix-nobel-de-la-paix-2018_5396536_3212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nW4r0Qf8E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AAkY1Y6TC30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0fMpSmx9Kek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0fMpSmx9Kek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laxosmithkline/29157728454/in/album-72157666714575939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vXr-2hwTk58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laxosmithkline/29702999331/in/album-7215766671457593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laxosmithkline/2967292834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mercedes-benz.com/en/lifestyle/me-magazine/uncontested-laureus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itsallgreektoanna.files.wordpress.com/2018/01/judson-the-decipherment-2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cap="small" smtClean="0"/>
              <a:t>Héroïque !</a:t>
            </a:r>
            <a:endParaRPr lang="fr-FR" cap="small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mtClean="0"/>
              <a:t>And I think to myself</a:t>
            </a:r>
          </a:p>
          <a:p>
            <a:r>
              <a:rPr lang="fr-FR" smtClean="0"/>
              <a:t>« What a wonderful world ! »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8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r="21511"/>
          <a:stretch/>
        </p:blipFill>
        <p:spPr bwMode="auto">
          <a:xfrm>
            <a:off x="350889" y="446354"/>
            <a:ext cx="6128448" cy="3973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3506" y="4463525"/>
            <a:ext cx="6828064" cy="1118247"/>
          </a:xfrm>
        </p:spPr>
        <p:txBody>
          <a:bodyPr/>
          <a:lstStyle/>
          <a:p>
            <a:r>
              <a:rPr lang="fr-FR" smtClean="0"/>
              <a:t>Christine de Pisan</a:t>
            </a:r>
            <a:endParaRPr lang="fr-FR"/>
          </a:p>
        </p:txBody>
      </p:sp>
      <p:sp>
        <p:nvSpPr>
          <p:cNvPr id="4" name="Rectangle 3">
            <a:hlinkClick r:id="rId3"/>
          </p:cNvPr>
          <p:cNvSpPr/>
          <p:nvPr/>
        </p:nvSpPr>
        <p:spPr>
          <a:xfrm>
            <a:off x="29071" y="6487465"/>
            <a:ext cx="6772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/>
              <a:t>https://www.compagnie-litteraire.com/christine-de-pizan/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28381" r="26354" b="22702"/>
          <a:stretch/>
        </p:blipFill>
        <p:spPr bwMode="auto">
          <a:xfrm>
            <a:off x="6801157" y="23789"/>
            <a:ext cx="2342843" cy="267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36" y="3789040"/>
            <a:ext cx="2301720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36" y="1881003"/>
            <a:ext cx="2307368" cy="192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3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721965"/>
            <a:ext cx="86487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5736" y="609329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hlinkClick r:id="rId2"/>
              </a:rPr>
              <a:t>https://www.youtube.com/watch?v=01FvYaBJdBs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3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1340" y="6349970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>
                <a:hlinkClick r:id="rId2"/>
              </a:rPr>
              <a:t>https://www.youtube.com/watch?v=WvRT3olP-0I</a:t>
            </a:r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fr-FR" smtClean="0"/>
              <a:t>Olympe de Gouges</a:t>
            </a:r>
            <a:endParaRPr lang="fr-FR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6706"/>
            <a:ext cx="8856983" cy="49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" y="0"/>
            <a:ext cx="4928611" cy="685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8679"/>
            <a:ext cx="3168352" cy="5183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3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t="2595" r="54690" b="3192"/>
          <a:stretch/>
        </p:blipFill>
        <p:spPr bwMode="auto">
          <a:xfrm>
            <a:off x="179512" y="116632"/>
            <a:ext cx="2594344" cy="3188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 r="345"/>
          <a:stretch/>
        </p:blipFill>
        <p:spPr bwMode="auto">
          <a:xfrm>
            <a:off x="2987824" y="188640"/>
            <a:ext cx="5855329" cy="6552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9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620688"/>
            <a:ext cx="86487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96852" y="6021288"/>
            <a:ext cx="4950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>
                <a:hlinkClick r:id="rId2"/>
              </a:rPr>
              <a:t>https://www.youtube.com/watch?v=WvRT3olP-0I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9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6011996"/>
            <a:ext cx="7146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>
                <a:hlinkClick r:id="rId2"/>
              </a:rPr>
              <a:t>https://www.youtube.com/watch?v=whsRdYLvMw4</a:t>
            </a:r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6588224" y="1425550"/>
            <a:ext cx="2448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/>
              <a:t>Le discours du </a:t>
            </a:r>
          </a:p>
          <a:p>
            <a:pPr algn="ctr"/>
            <a:r>
              <a:rPr lang="fr-FR" smtClean="0"/>
              <a:t>Dr. Denis Mukwege, </a:t>
            </a:r>
          </a:p>
          <a:p>
            <a:pPr algn="ctr"/>
            <a:r>
              <a:rPr lang="fr-FR" smtClean="0"/>
              <a:t>prix Nobel de la paix</a:t>
            </a:r>
            <a:endParaRPr lang="fr-FR"/>
          </a:p>
        </p:txBody>
      </p:sp>
      <p:pic>
        <p:nvPicPr>
          <p:cNvPr id="15362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4" t="15439" r="65132" b="49006"/>
          <a:stretch/>
        </p:blipFill>
        <p:spPr bwMode="auto">
          <a:xfrm>
            <a:off x="137684" y="188640"/>
            <a:ext cx="639500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494290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>
                <a:hlinkClick r:id="rId4"/>
              </a:rPr>
              <a:t>https://www.lemonde.fr/afrique/article/2018/12/12/les-cinq-phrases-a-retenir-du-discours-de-denis-mukwege-prix-nobel-de-la-paix-2018_5396536_3212.html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0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7112"/>
            <a:ext cx="4464496" cy="297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28181" y="33317"/>
            <a:ext cx="2876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hlinkClick r:id="rId3"/>
              </a:rPr>
              <a:t>https://www.youtube.com/watch?v=JnW4r0Qf8EM</a:t>
            </a:r>
            <a:endParaRPr lang="fr-F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30812"/>
            <a:ext cx="64579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93446" y="3120527"/>
            <a:ext cx="2650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>
                <a:hlinkClick r:id="rId5"/>
              </a:rPr>
              <a:t>https://www.youtube.com/watch?v=AAkY1Y6TC30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9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8328" y="0"/>
            <a:ext cx="4197327" cy="1143000"/>
          </a:xfrm>
        </p:spPr>
        <p:txBody>
          <a:bodyPr/>
          <a:lstStyle/>
          <a:p>
            <a:r>
              <a:rPr lang="fr-FR" smtClean="0"/>
              <a:t>Frida Kahlo</a:t>
            </a:r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288032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99" y="19792"/>
            <a:ext cx="4965001" cy="683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/>
        </p:nvSpPr>
        <p:spPr>
          <a:xfrm>
            <a:off x="251520" y="5733256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https://www.youtube.com/watch?v=0fMpSmx9Kek</a:t>
            </a:r>
          </a:p>
        </p:txBody>
      </p:sp>
    </p:spTree>
    <p:extLst>
      <p:ext uri="{BB962C8B-B14F-4D97-AF65-F5344CB8AC3E}">
        <p14:creationId xmlns:p14="http://schemas.microsoft.com/office/powerpoint/2010/main" val="40453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7230" y="6011996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>
                <a:hlinkClick r:id="rId2"/>
              </a:rPr>
              <a:t>https://www.youtube.com/watch?v=0fMpSmx9Kek</a:t>
            </a:r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995363"/>
            <a:ext cx="86487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724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 t="15072" r="66945" b="20559"/>
          <a:stretch/>
        </p:blipFill>
        <p:spPr bwMode="auto">
          <a:xfrm>
            <a:off x="2987824" y="116632"/>
            <a:ext cx="609770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96" y="116632"/>
            <a:ext cx="284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>
                <a:hlinkClick r:id="rId3"/>
              </a:rPr>
              <a:t>https://www.flickr.com/photos/glaxosmithkline/29157728454/in/album-72157666714575939/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33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5155"/>
          <a:stretch/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163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" y="188640"/>
            <a:ext cx="896099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75578" y="6084004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hlinkClick r:id="rId2"/>
              </a:rPr>
              <a:t>https://www.youtube.com/watch?v=vXr-2hwTk58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443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15666" r="66875" b="17667"/>
          <a:stretch/>
        </p:blipFill>
        <p:spPr bwMode="auto">
          <a:xfrm>
            <a:off x="-23242" y="0"/>
            <a:ext cx="6115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28184" y="188640"/>
            <a:ext cx="2705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>
                <a:hlinkClick r:id="rId3"/>
              </a:rPr>
              <a:t>https://www.flickr.com/photos/glaxosmithkline/29702999331/in/album-72157666714575939</a:t>
            </a:r>
            <a:r>
              <a:rPr lang="fr-FR" smtClean="0"/>
              <a:t>/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98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5165" r="67277" b="20402"/>
          <a:stretch/>
        </p:blipFill>
        <p:spPr bwMode="auto">
          <a:xfrm>
            <a:off x="3214836" y="80070"/>
            <a:ext cx="5893668" cy="673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530" y="80070"/>
            <a:ext cx="3107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mtClean="0">
                <a:hlinkClick r:id="rId3"/>
              </a:rPr>
              <a:t>https://www.flickr.com/photos/glaxosmithkline/29672928342</a:t>
            </a:r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5673605"/>
            <a:ext cx="3214836" cy="1143000"/>
          </a:xfrm>
        </p:spPr>
        <p:txBody>
          <a:bodyPr>
            <a:normAutofit/>
          </a:bodyPr>
          <a:lstStyle/>
          <a:p>
            <a:r>
              <a:rPr lang="fr-FR" smtClean="0"/>
              <a:t>Beatrice Vio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14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516" y="15298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>
                <a:hlinkClick r:id="rId2"/>
              </a:rPr>
              <a:t>https://www.mercedes-benz.com/en/lifestyle/me-magazine/uncontested-laureus</a:t>
            </a:r>
            <a:endParaRPr lang="fr-FR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10727" r="55103" b="33333"/>
          <a:stretch/>
        </p:blipFill>
        <p:spPr bwMode="auto">
          <a:xfrm>
            <a:off x="403245" y="764704"/>
            <a:ext cx="8337510" cy="521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73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7969" r="62730" b="25365"/>
          <a:stretch/>
        </p:blipFill>
        <p:spPr bwMode="auto">
          <a:xfrm>
            <a:off x="-9166" y="1"/>
            <a:ext cx="91531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9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be Vio Memorable Paralympic Moments_(video-avc1_audio-mp4a)_1280x720_24fps_1930kb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980728"/>
            <a:ext cx="8668455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4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47864" y="2076281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>
                <a:hlinkClick r:id="rId2"/>
              </a:rPr>
              <a:t>https://itsallgreektoanna.files.wordpress.com/2018/01/judson-the-decipherment-2.pdf</a:t>
            </a:r>
            <a:endParaRPr lang="fr-F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585028" cy="371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0" t="21303" r="59138" b="54639"/>
          <a:stretch/>
        </p:blipFill>
        <p:spPr bwMode="auto">
          <a:xfrm>
            <a:off x="2411246" y="3388565"/>
            <a:ext cx="6624735" cy="2385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smtClean="0"/>
              <a:t>Michael Ventris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65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35218" r="63879" b="4080"/>
          <a:stretch/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-27384"/>
            <a:ext cx="320384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3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84</Words>
  <Application>Microsoft Office PowerPoint</Application>
  <PresentationFormat>Affichage à l'écran (4:3)</PresentationFormat>
  <Paragraphs>27</Paragraphs>
  <Slides>21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Arial</vt:lpstr>
      <vt:lpstr>Calibri</vt:lpstr>
      <vt:lpstr>Thème Office</vt:lpstr>
      <vt:lpstr>Héroïque !</vt:lpstr>
      <vt:lpstr>Présentation PowerPoint</vt:lpstr>
      <vt:lpstr>Présentation PowerPoint</vt:lpstr>
      <vt:lpstr>Beatrice Vio</vt:lpstr>
      <vt:lpstr>Présentation PowerPoint</vt:lpstr>
      <vt:lpstr>Présentation PowerPoint</vt:lpstr>
      <vt:lpstr>Présentation PowerPoint</vt:lpstr>
      <vt:lpstr>Michael Ventris</vt:lpstr>
      <vt:lpstr>Présentation PowerPoint</vt:lpstr>
      <vt:lpstr>Christine de Pisan</vt:lpstr>
      <vt:lpstr>Présentation PowerPoint</vt:lpstr>
      <vt:lpstr>Olympe de Gouges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Frida Kahlo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Héros</dc:title>
  <dc:creator>Collège les Pins</dc:creator>
  <cp:lastModifiedBy>Collège les Pins</cp:lastModifiedBy>
  <cp:revision>39</cp:revision>
  <dcterms:created xsi:type="dcterms:W3CDTF">2021-07-03T06:11:47Z</dcterms:created>
  <dcterms:modified xsi:type="dcterms:W3CDTF">2021-07-07T14:10:07Z</dcterms:modified>
</cp:coreProperties>
</file>