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721" autoAdjust="0"/>
  </p:normalViewPr>
  <p:slideViewPr>
    <p:cSldViewPr>
      <p:cViewPr>
        <p:scale>
          <a:sx n="70" d="100"/>
          <a:sy n="70" d="100"/>
        </p:scale>
        <p:origin x="-193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E5B3-93D0-4A9E-B18F-1DF3357826C4}" type="datetimeFigureOut">
              <a:rPr lang="fr-FR" smtClean="0"/>
              <a:pPr/>
              <a:t>25/06/2018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F137-BD9D-470F-840C-7FBCF848E27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mxstatic.com/wallpapers/f67f464a426db441d70d835d1bfa932a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9" y="-27384"/>
            <a:ext cx="9180512" cy="68853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0"/>
            <a:ext cx="9001000" cy="2835746"/>
          </a:xfrm>
        </p:spPr>
        <p:txBody>
          <a:bodyPr>
            <a:noAutofit/>
          </a:bodyPr>
          <a:lstStyle/>
          <a:p>
            <a:r>
              <a:rPr lang="fr-FR" sz="16600" dirty="0" smtClean="0"/>
              <a:t>Ailleurs</a:t>
            </a:r>
            <a:endParaRPr lang="fr-FR" sz="1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3568" y="5517232"/>
            <a:ext cx="6400800" cy="1296144"/>
          </a:xfrm>
        </p:spPr>
        <p:txBody>
          <a:bodyPr>
            <a:normAutofit/>
          </a:bodyPr>
          <a:lstStyle/>
          <a:p>
            <a:r>
              <a:rPr lang="fr-FR" smtClean="0">
                <a:solidFill>
                  <a:schemeClr val="bg2"/>
                </a:solidFill>
              </a:rPr>
              <a:t>Voyages, transports et voyageurs</a:t>
            </a:r>
          </a:p>
          <a:p>
            <a:r>
              <a:rPr lang="fr-FR" smtClean="0">
                <a:solidFill>
                  <a:schemeClr val="tx1"/>
                </a:solidFill>
              </a:rPr>
              <a:t>Année scolaire 2016-2017</a:t>
            </a: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2659" t="14110" r="22430" b="12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0780" t="17740" r="21806" b="5707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 smtClean="0"/>
              <a:t>Moyens de transport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4186808" cy="4525963"/>
          </a:xfrm>
          <a:solidFill>
            <a:schemeClr val="accent1">
              <a:lumMod val="40000"/>
              <a:lumOff val="60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 fontScale="92500"/>
          </a:bodyPr>
          <a:lstStyle/>
          <a:p>
            <a:r>
              <a:rPr lang="fr-FR" dirty="0" smtClean="0"/>
              <a:t>Dans </a:t>
            </a:r>
            <a:r>
              <a:rPr lang="fr-FR" smtClean="0"/>
              <a:t>la </a:t>
            </a:r>
            <a:r>
              <a:rPr lang="fr-FR" smtClean="0">
                <a:solidFill>
                  <a:srgbClr val="FFFF00"/>
                </a:solidFill>
              </a:rPr>
              <a:t>Bible :</a:t>
            </a:r>
            <a:endParaRPr lang="fr-FR" dirty="0" smtClean="0">
              <a:solidFill>
                <a:srgbClr val="FFFF00"/>
              </a:solidFill>
            </a:endParaRPr>
          </a:p>
          <a:p>
            <a:pPr lvl="1"/>
            <a:r>
              <a:rPr lang="fr-FR" smtClean="0"/>
              <a:t>L’Arche </a:t>
            </a:r>
            <a:r>
              <a:rPr lang="fr-FR" dirty="0" smtClean="0"/>
              <a:t>de Noé</a:t>
            </a:r>
          </a:p>
          <a:p>
            <a:pPr lvl="1"/>
            <a:r>
              <a:rPr lang="fr-FR" dirty="0" smtClean="0"/>
              <a:t>Le berceau de Moïse</a:t>
            </a:r>
          </a:p>
          <a:p>
            <a:pPr lvl="1"/>
            <a:r>
              <a:rPr lang="fr-FR" dirty="0" smtClean="0"/>
              <a:t>Le ventre de la baleine</a:t>
            </a:r>
          </a:p>
          <a:p>
            <a:r>
              <a:rPr lang="fr-FR" dirty="0" smtClean="0"/>
              <a:t>Dans </a:t>
            </a:r>
            <a:r>
              <a:rPr lang="fr-FR" smtClean="0"/>
              <a:t>la </a:t>
            </a:r>
            <a:r>
              <a:rPr lang="fr-FR" smtClean="0">
                <a:solidFill>
                  <a:srgbClr val="FFFF00"/>
                </a:solidFill>
              </a:rPr>
              <a:t>mythologie :</a:t>
            </a:r>
            <a:endParaRPr lang="fr-FR" dirty="0" smtClean="0">
              <a:solidFill>
                <a:schemeClr val="bg1"/>
              </a:solidFill>
            </a:endParaRPr>
          </a:p>
          <a:p>
            <a:pPr lvl="1"/>
            <a:r>
              <a:rPr lang="fr-FR" dirty="0" smtClean="0"/>
              <a:t>Les Ailes d’Icare</a:t>
            </a:r>
          </a:p>
          <a:p>
            <a:pPr lvl="1"/>
            <a:r>
              <a:rPr lang="fr-FR" dirty="0" smtClean="0"/>
              <a:t>Les Argonautes </a:t>
            </a:r>
          </a:p>
          <a:p>
            <a:pPr lvl="1"/>
            <a:r>
              <a:rPr lang="fr-FR" dirty="0" smtClean="0"/>
              <a:t>Sandales ailés d’Hermès</a:t>
            </a:r>
          </a:p>
          <a:p>
            <a:pPr lvl="1"/>
            <a:r>
              <a:rPr lang="fr-FR" dirty="0" smtClean="0"/>
              <a:t>Le chariot de Neptune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99592" y="288131"/>
            <a:ext cx="8064896" cy="1268661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Grands voyageurs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://www.dokamo.nc/wp-content/uploads/2012/09/Gerardus-Mercator.-Carte-du-monde-au-XVI%C3%A8me-si%C3%A8cl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8064896" cy="45365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512" y="3129930"/>
            <a:ext cx="4032448" cy="3539430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smtClean="0"/>
              <a:t>Vasco de Gama</a:t>
            </a:r>
          </a:p>
          <a:p>
            <a:pPr>
              <a:buNone/>
            </a:pPr>
            <a:r>
              <a:rPr lang="fr-FR" sz="3200" b="1" smtClean="0"/>
              <a:t>Christophe Colomb</a:t>
            </a:r>
          </a:p>
          <a:p>
            <a:pPr>
              <a:buNone/>
            </a:pPr>
            <a:r>
              <a:rPr lang="fr-FR" sz="3200" b="1" smtClean="0"/>
              <a:t>Magellan</a:t>
            </a:r>
          </a:p>
          <a:p>
            <a:pPr>
              <a:buNone/>
            </a:pPr>
            <a:r>
              <a:rPr lang="fr-FR" sz="3200" b="1" smtClean="0"/>
              <a:t>Jacques Cartier</a:t>
            </a:r>
          </a:p>
          <a:p>
            <a:pPr>
              <a:buNone/>
            </a:pPr>
            <a:r>
              <a:rPr lang="fr-FR" sz="3200" b="1" smtClean="0"/>
              <a:t>Marco Polo</a:t>
            </a:r>
          </a:p>
          <a:p>
            <a:pPr>
              <a:buNone/>
            </a:pPr>
            <a:r>
              <a:rPr lang="fr-FR" sz="3200" b="1" smtClean="0"/>
              <a:t>James Cook</a:t>
            </a:r>
          </a:p>
          <a:p>
            <a:pPr>
              <a:buNone/>
            </a:pPr>
            <a:r>
              <a:rPr lang="fr-FR" sz="3200" b="1" smtClean="0"/>
              <a:t>Charles Darwin</a:t>
            </a:r>
            <a:endParaRPr lang="fr-FR" sz="3200" b="1" dirty="0"/>
          </a:p>
        </p:txBody>
      </p:sp>
      <p:sp>
        <p:nvSpPr>
          <p:cNvPr id="3076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189038"/>
            <a:ext cx="2095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155575" y="-1189038"/>
            <a:ext cx="2095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2" name="AutoShape 10" descr="https://upload.wikimedia.org/wikipedia/commons/thumb/1/14/Ridolfo_Ghirlandaio_Columbus.jpg/220px-Ridolfo_Ghirlandaio_Columb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4" name="AutoShape 12" descr="Description de cette image, également commentée ci-après"/>
          <p:cNvSpPr>
            <a:spLocks noChangeAspect="1" noChangeArrowheads="1"/>
          </p:cNvSpPr>
          <p:nvPr/>
        </p:nvSpPr>
        <p:spPr bwMode="auto">
          <a:xfrm>
            <a:off x="155575" y="-1189038"/>
            <a:ext cx="2095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07" y="1628800"/>
            <a:ext cx="6415725" cy="4896544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979488" y="2348880"/>
            <a:ext cx="6985000" cy="3095625"/>
          </a:xfrm>
          <a:solidFill>
            <a:schemeClr val="accent5">
              <a:lumMod val="75000"/>
              <a:alpha val="2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fr-FR" sz="2800" dirty="0" smtClean="0"/>
              <a:t>Le cheval, l’âne, le chameau, l’éléphant </a:t>
            </a:r>
          </a:p>
          <a:p>
            <a:pPr algn="r">
              <a:buNone/>
            </a:pPr>
            <a:r>
              <a:rPr lang="fr-FR" sz="2800" dirty="0"/>
              <a:t>L</a:t>
            </a:r>
            <a:r>
              <a:rPr lang="fr-FR" sz="2800" dirty="0" smtClean="0"/>
              <a:t>a roue, la diligence, la calèche</a:t>
            </a:r>
          </a:p>
          <a:p>
            <a:pPr algn="r">
              <a:buNone/>
            </a:pPr>
            <a:r>
              <a:rPr lang="fr-FR" sz="2800" dirty="0" smtClean="0"/>
              <a:t>La montgolfière, le ballon, l’avion</a:t>
            </a:r>
          </a:p>
          <a:p>
            <a:pPr algn="r">
              <a:buNone/>
            </a:pPr>
            <a:r>
              <a:rPr lang="fr-FR" sz="2800" dirty="0" smtClean="0"/>
              <a:t>La bicyclette, la voiture, le train</a:t>
            </a:r>
          </a:p>
          <a:p>
            <a:pPr algn="r">
              <a:buNone/>
            </a:pPr>
            <a:r>
              <a:rPr lang="fr-FR" sz="2800" dirty="0" smtClean="0"/>
              <a:t>La fusée, le vaisseau spatial</a:t>
            </a:r>
          </a:p>
          <a:p>
            <a:pPr algn="r">
              <a:buNone/>
            </a:pPr>
            <a:r>
              <a:rPr lang="fr-FR" sz="2800" smtClean="0"/>
              <a:t>Le sous-marin</a:t>
            </a:r>
          </a:p>
          <a:p>
            <a:pPr algn="r">
              <a:buNone/>
            </a:pPr>
            <a:r>
              <a:rPr lang="fr-FR" sz="2800" smtClean="0"/>
              <a:t>Les pieds… </a:t>
            </a:r>
            <a:endParaRPr lang="fr-FR" sz="2800" dirty="0" smtClean="0"/>
          </a:p>
          <a:p>
            <a:pPr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50" name="AutoShape 2" descr="data:image/jpeg;base64,/9j/4AAQSkZJRgABAQAAAQABAAD/2wCEAAkGBxIQEhUSEhIVFhUVFhgYFxgYFxgaFRYYGBgXFxgVFxcdHigiGholHRUVIjEhJSkrLi4uGR8zODMtNygtLisBCgoKDg0OGhAQGy0lHyUtLS0vLS0tLS8tLS0tLy0tLS0tLS0tLS0tLS0tLS0tLS0tLS0tLS0tLS0tLS0tLS0tLf/AABEIAOEA4QMBEQACEQEDEQH/xAAcAAEAAQUBAQAAAAAAAAAAAAAABAECAwUGBwj/xABHEAACAQIDBAcEBwQIBQUAAAABAgADEQQSIQUxQVEGEyJhcYGRMqGxwQcUI0JSYpJTcoLRFTNDg6KywuEkNHPw8RYXVKOz/8QAGwEBAAIDAQEAAAAAAAAAAAAAAAECAwQFBgf/xAA0EQACAQIDBAgFBAMBAAAAAAAAAQIDEQQhMQUSQVETIjJhcZGh8EKBscHRFCNS4RVD8TP/2gAMAwEAAhEDEQA/APcYAgCAIAgCAIAgCAIAgCAIAgCAIAgCAIAgCAIAgCAIAgCAIAgCAIAgCAIAgCAIAgCAIAgCAIAgCAIAgCAIAgCAIAgCAIAgCAIAgCAIAgCAIAgCAIAgCAUvAI2K2jRpa1KtNP3nVfiZaMZS7KuVcktWamt022em/F0j+6S3+UGZVhaz+FmN4ikviRG/9w9m7vrP/wBdS3rll/0Vf+Pqin6yjpf0ZIo9N9nPuxdMfvEr8QJV4WsvhZZYmk/iRtsJtKjW1pVab/uurfAzDKEo6oyqcXoyVeVLFYAgGKtiFT2jb4nwEJXIbsczU6eYUuUpB6zB8h6tGazDfewtYc5bdIuzYbN269VgGwmIpg/eZVyjxs17eUixNzdZpBJWAIAgCAIAgCAIAgCAIAgCAIBE2jtGlh0NStUWmo4sQPIcz3CWhCU3aKuyspxiryZ5/t36VUW64SkXP46l1TxCjtEeNp0aWzZPOb+SNCpj4rKCOG2r0yx+JvnxDKp+7T7C+HZ1PmZv08JRhovM054qpPiaBwWNySSeJ1PrNhZGu23qUySbkDJFwMkAICDcGx5jQ+sgm9jf7K6YY/DWyYh2H4anbXw7Wo8iJr1MJRnrHyM8MVVjxO+6L/SYa7rSr4ds5+9RBZfEoTdR5mc+vgNxb0ZZd5v0cbvu0ln3HWY7bOh6u2l7u2iA9oanxWxtci+6aChc3HKxBw+INVvs0ape/bJyp+o6keAMyOO72nb6mJS3uyrk7CYYYdcoWjTUfdRTb5fCUbjwuZEpcTBjtvKg0tK2LXNPs3a9TEYlEp3PaBY8AoOtz7vOGEdyJUsVgCAIAgCAIAgCAIAgCAUJgHB9LfpDp0CaWGAq1BoW/s0P+s+GnfwnQw+BlPrTyXqaFfHRh1YZv0PK9p4+tiX6yvUZ25ncO5QNFHcJ16dOFNWgrHKnUlN3kyJklygyQLokDZ9Tq+tyHJuzGwBPIX9ryvKOpFS3b5l1Tk471siPklygyQBkgFVpEkAAknQAC5PcBxhuyuye46rY/Qeo4z4g9Wg1K6ZyPzE6U9Dx17po1cbFdWnm/fmblLByec8kdnsjAKF6vB0AV3M5utLiCSx7VU67twImhVbb3qz+XvQ3adkt2kvnw/s3tLZdOmQ+IfrXGouLIp/LT3DxNzMLqu1oKyMypLWTu/fAxbQ6Qql8thMVjLc5XHbfeobJc/D1kkGfZfRmviiGqEqh/wC9BvPui5Nju9lbJpYZMtNbczxPiZW5NidIJEAQBAEAQBAEAQBAEAx16yopZiFUC5JNgAN5JkpNuyIbSV2eTdM+mz4omhhiy0dQWGj1efgndvPHlOzhcEqfWnr9P7ONicbv9SGn1/o40YVvwN+k/wApv7y5mlZ8iowdT9m/6G/lI34815jdlyfkSEwzC3/DOe/Kxv36ia1SLk79LbyNmnNRVuiv5kqlhqu/6s4Hchv5dia8qKf+31/s2I17f6vT+jta+x8KaKYcCo1V1FRarr9mjEG1NifYG8EWNr6m80YOcW5KVvDU3Z7skouN/ocRidj1TcLhqgIOpAJXynUp1t3t1E15M5lSlvdmm0/QwjYWJ/YP6Wmb9TS/kYf09X+LJqdE8QKfW1lNNLgAHWo5/InzJEw1MdTj2c2ZqeCqS7WSN70bxWGp3TD0GFdfaasVDAdkhiwN7Xv2V3g8Zz513VfXdlyRvxoKkuorvmzpsJSw7OgxFQ1XY2RLWoqbE2C+R1PKY3VtlBW+pkVK7vN3+hJ2j0hVBlWwA00mCxmuctjduPUvl3cWJso85INNj6+T+sWo55BSE/URrNqlhXUzbSXiatXFKnkk2/AndHdunDVQ2JwwFJrWOUh6f5wp3jmbeHKZqmFpW3ac+t46mGniqt96cHu+Gh61hq61FDowZWAIINwQeIM5rTi2nqdKMlJXRlkEiAIAgCAIAgCAIAgCAWuwAJOgEA8i6d9Kzi2NGibUFOp/akHefyg7h5zu4PCdGt6Xa+h57HY3pHuR7P1OZwuOqUgVQ5c28gDMe7NvtNirh4VO1fzNali50l1beRX6/U5/H+cw/oKXf5mb/J1u7yL0xb7zYDvv7hfWVeApd5dbRrau3l/ZR8ab6XPjoPS8qtnRvm8i8tqysrLP0KfXz+FffJezqfNlf8rU5I6LozsQY0F2YIinKwHtFrXHlYj0M0MVQ6KdlodLCYnpobz1Ohq9CKRU5KpBtoSoOs1jaOa2Ps1MPiVGIAbKzfmRnUXGo0IvbTyMlp8Qpcjc9KtriumUnQX0GmhFjY8DukWF2crg8F2y7BiMgQF7At2ixYjfyGg5wSbHD4hcNdlCo5Fg5HaAO8Iu+/fv8JkhSnU7KuYqtWnTV5uxrcRtNeALHm279P8AO82VgK3d5mo9p0Fz8jUYqpUrHttpy4eQ3D0mKphatPVeRmpY2jU0efJ+/udd0d2nRwdEP2qlZ77ySEFyAFU6X75rm0avbuIfEE1H0JIOq3IbN7Qfll0t3S0ISk0olJzjBOUtDZ9EeljYaqEqE9QSdAAAhJ9uwGvePOdKvgN6N025d5yaG0kp2aSj3fU9epuGAIIIIuCNxB4icdnbTvmXwSIAgCAIAgCAIAgCAeefSP0i34Skd/8AWkcv2fwJ8hOrs/Df7ZfL8nF2ni7ftQ+f4POhSvpOvc4ViXR2TWc2FJ9eakD1Mo6sEtTLGhUk8osvxGxq9L2qZ8V7Q926VjWhLRlp4erDVfchGnzmUwu/Ep1cXIsOri5Njtvo2wzE1WLKE0FrgMWGug5WO+czaLXVVszsbKT62eX3OyxjUwLVGuPwKbJ/Ed7e4d05ak/hOy4rjoaHau2aNgp6qy3yg5ezf8I4S0aNSbyTZSdelT1kl80cvitp0b3Vbn8q295+U24YCq9cjSqbTox7OZra+03b2bL3jVvUzdp4GlHN5nPrbSrTyjkiA6k6k38ZuKyyRz5Sbd2yRS2cxGZrIvNtL+A3mVdRaLMvGk2rvJd5lc0U0RS55toviBx85VqUlaWhffhB3jm+8jCowNwZjWEor4ffmZHj8Q/i+n4LahZt5J8ZmhThDsqxgnVnU7TbLOrlzGeg/Rx0iKkYSqdD/VE8D+z+Y8xynJ2hhv8AbH5/k7WzMXb9qfy/B6MDOSdwrAEAQBAEAQBAEA1HSfawwlBqn3j2UHNju8hqfKZ8PRdWoo8OJq4vEKhScuPDxPG6l2JZiSxJJJ3knUkz0aslZHlW23d6maliXT2TltyUA+tpRwi9TJGtOOmXyMv9JV/2je6R0MORb9TV/kP6Sr/tGjoYch+pq8yLXZnOZjcnjMkUoqyMUpOTuzNhNnNU1GgG9joB5ys6iiWp0pT00Lno06e49Y3mEHzb3SE5S7vqS1CPe/QjVLsbnf3C3pbdLqyVjG227soVPMxkLsp1cm5FkOrgFwoc9Pj6St+RNuZkVgvsrrzOp8huENX1ZZSS0RjcFjckk9+slZaFW23dlvVySC+lhWc2VSx5AXlXJLNkxi5OyQq4YobMCDyIsZKknmhKLi7PIs6uSQVQFSCCQQQQRvBGoI75DzWYTtmj2Loptf63QVz7a9lx+YcfA7/OedxNHoqjXDgeqwWI6ekpPXR+Juprm2IAgCAIAgCADAPLenG0uvxBUHsUrqO9tM59QB5Tu4GjuU7vV5/j33nmNpYjpa1lpHL8++453LN059xlgXGWBcvSiT3DmdB6yL2JSbMq5E4Zz36KPLefOVtJ9xdShHRX+hbiK71PaYkDcNyjuAGgkxgo6ETqyn2mYcssUuMsC5K2ZhFq1VRmKg3uQLnQE7vKYMRW6KG8bOEodPU3LlmNphXsNwVddBfsrrbzmCni7rNczaq4C0spK2RP2Hg6dRamdCzAoF1sAWNuG/8AlMWIxclbcyM+FwEHvb+dtCDjRd2PG5902cJJypq6NLHwUKzSZHyzaNK5mp0kt2mPkso97gjLFU/ifkjZYbEYZB/VXPNhc+/QTDKFWXE2oVcPHh5ol0tt00FlTKOQFpjeHm9TNHGUo5JehbX2xSqaOma264vbwkxoTjoyJ4ujPtK/yNRjuqJBpqV5jh3WvNimppdY0a0qTd6ZFyzIYbm+6GbS+r4gAnsVbI3cdch9TbzmnjaPSUrrVZr7++43tnYjoqyT0eT+3vvPVpwT1IgCAIAgCAIBrtvY7qKFSpxC9n946L75loU+kqKJrYut0NGU/Lx4HkhW+/Uz0p43e5jJAuhkgXQywLoqViw3imSBcZIFxkgXRl6jsZuzqbAlgLd9uM1a9eUZbsTpYPCwqQ6SWlyEVdSGFaxG4jQjS2ll5EzTqOc+02zpUoQp5wSRr9pl8hOe+4XPW3t4gdwmJ2SM6bftmvw+Pdd1e3hUqD4rK2uX32uJLo7cqK5FVBVUH2kNntf73PTjYHvlqdWdPsP5PQx1sNSrduPzWpuMJiKdcE0tbC7DW6i+9vdrOjQxCmrPJ+9Dh4vCSpPq5x5/ky5ZtGjvIZIF0MkC6GSBdDJAuhkgXQyQLo9Z6O4/6xQRzvtZv3l0Pwv5zzmJpdHVceH2PY4Kv01GM+PHxRs5gNoQBAEAQBAON+kHFaU6Q4kufLsj4n0nU2bTzlP5HA25Wso0l4+/fA4vLOseduXpQZtwJkOSWpeEJz7KuTaWx2O90Hncj0mF4iPBM3I4Co9WkZ62xFA7FUE8joPK15SOJzziZZ7OaXUld95rK+GKGxt5G49ZsRkpK6OfUpypu0jHlljHcyUqNyBY67rAXPhcgc5jqT3YtpXsbGHpKpNRk7X4k+ls+qnaGGY2BN6tRKaKPxag3tv3gTnVcZKS3cl53O5h9mU6clN3l42sZKlLFgHNRogKAWvjSMoa1mOW1gbm3O3fNPfXtHT3LcPUjV8JjBmvToAplDA4uv2S47INm3mN5c/QncfL1ZCxuzcajMXw9Jsi5myY/EIVXNva9S27Xd3SN6//ABE7tv8ArIGOxOLpJ/ygUGzAvijVtppYsdN8h2fH0LRujnKmKaq5epTXNffTJFTiLnIDyHA743rDduSsPjzRDvSKu2XKQxyPlJBIJXstuG+xlo1LNPkUqUt6Li9HlyNrgNoJVpZqi2JGhU5lRr79OOk2J4iVTdvwd8uPyNKlgIUd/d+JWV+GvEn0GV75WB0vy8td/lOhRxKqN352RxcVgJUFG2fVu3wv74F+WbJzrjLAuMsC4ywLjLAudj9H2KsalI9zj/K3+mcraVPsz+R6DYdbOdN+K+j+x2s5R6EQBAEAQChgHm/S3EZ8U/5bJ6C597Gd/Aw3aK78zxm1am/ipd1l78zTzbOcIJ3nzEWF2BAuyuQyN6Jbo58ibR2VUdQwG/wv8ZrSxtKMmrm/T2XXnFStr75mddksbBrgW38tSTpflaYHjYJuS95eBtx2VUnFQny15Z3fF52Ojw+IooFpo5AXU2NPXKTZDdb2a+p4aazlTm5ycmehpUo0oKEdEDtamNetuRd7GpTALHdRPY9gc9/jKmRlo2gi69azZAWH21P7RmGqMMoFl4G4kkGH+k6V7HEGy/aZjVpHMf2VgLlR3W8ZN0RZnA9JcQ+IqEgHLw7DMPEMrXHpFyUjQVsPf2v8Rv8A/pTv/ikEmBqV+IOvMH07T+4CCTHVw+Ull7LW3g5T6A3t+9eSVsY9n4qoVYsfZsbqQre7fu5Sym0VdOLyOw2RVL0lZiSTffa+htrbwnbwlRzppyeZ4/aVGNKu4wVll6omTZNAQADJCzEgG16LV+rxVM/iOQ/xaD32mtjIb1GXdn5G/sur0eKh35ef9npYnnj2pWAIAgCAUaAeTY+rnq1G/E7H1Yz09KO7CK7keArz36spc2/qYJkMQtIAtALxpKvN2MsbRW9zLb8yZWU0ski1Ok5K7ZuMBtLMnU1DodEfip4A93fOficKpJzprxR28DtF02qNZ5cJfZ/kg1xUUkFm0PM/znMO+QkLCqbMd19542vBJSrTsCbX/iIv5k2kgxYWq+oC3XjdvZvf18pAKMiZiCqgDjn3nla8EEZMLS7Rajn5EA342vbuEElcNsmgV1psDfhUcfAyRdmsrLTWu9EBsqoDdq9rk207Snv1lZNrRXLRSersYRh1fN38BUTiSDuQXtI3ny+hO6uf1/BXAbLChwFe5tqDewuRu98m/IqkuZvNlUiiZMrADW7C2/ePd751tnT3ouNtPuea25S3JxqJ5PLyJ624i/nOlZnDi4rVX99xITFAbqVPzBJ95mN02/iZnjiIx0px9TJV2iW0anTP8MrGhu6SZknjd/KUIshubm4Fu4TMlZGpJpu6Vi/CvldG/Cyn0IPylZq8Wu5k05bs4y5NP1PWlN55c+gJ3LoJEAQBAMOMfKjHkrH0BMlalZOyZ849Y51zH1M7uZ5HIqBU5t74uycuRcBU/P74uRYtzP8An98XJsZKjvlXtHjz5nvlU3dlnbdRche2pPr/ALysvEyQyWhWornjpzzD+ctF20KVM3mjpNhYwsFp1CC1uy2YEkADs79SOE0cRS+KJ18DibpU5a8CcKX2p0+78hNQ6Zgo4YVLsx1vzt3wDBhaq1cwp5gE0N1Krrfdffu3wCj07G5ynxt8YBZhMRYuLXXW3v8A+/KAVw4pstzmvfhaAWUHsWA0seWp8+X85JDMHWqCxdrdrS5tzhK4eRYcYq3Kq3K5uF8AWtfyvM0cPORq1MbShxv4EHHYxqgAGljfQkn1sJu0aPR53OTi8Uq1lbJEMCpuu3vme5pZcihNTmfUxdk2RTO/M+pi7HVKda34m98XIsV6xvxN6mSMj6L2ZUzUqbc0Q+qgzgy1Z66DvFMkyCwgCAIBG2n/AFNT/pv/AJTJj2kUqdh+B87scoJFzlAJtwB0Hv3DjOxUrRp668jzGHwlWvnFZcyfgMRS+9hsZVP5bIvzPvmnLGSeiOtT2XTXabZssPtSk1UUU2RWeqRcK1d81uZ07I7yQJieIqczZWBoL4fqdinRrDOoFbDinV4pSrVHK33BnJCg+PleFiai4lZbPoP4SDjegTWvRA7ldrn9Qtb3zLHFv4ka9TZit+2/P8nJbS2dVw5tVoBeRu1j4ENrNuDhPss5dVVaLtONiECD+EfrmTcsYOmbJOD2c9Ql6bqOqsxNyoXiN413bpDS0fEvBzb3o8Dp6m0KKZWckOyjTLUJOguAoBJnKlTknax6aFWMop3NRW6R4IEqBVZhoQKVcet1ElUpPgHXprWS80W0ekSm4o4PEODvyqBzt7TaaXl1h58jF+tofy+v2MdTGVWF1wGT/q4hEPkNbyyw0uJjePpLS/vxsYmrVwO19Vo34FnqnzyfMy6wj5mKW0oLh7+VyNnqKLNil8KNH4tVaXWERhltTkl6v8FoqqNb1ajfidsg/RTYX9fKZFhYLga09pVeD9C7D0qlQkUadidT1am/m2pA15zIowp9xgdatXyzZbWw1OmR9YxKUyTbKoNZ76nUJcDcd7CYZ4uC0zNuls2rLOeXr9Do8V0fwGH0q49g1hcBLbxfcL85h/Wy5G1/iofyZEKbLGn12v5I9v8AJH6yXJE/4qH8n6Fho7NbT6/WHjScj/LCxj5Ih7Kjwky4bBwjarj1t+ak6+pJl1jVy9TDLZL4S9P7NTj8ElFsvWBwdQyFSpHr7tJtU6iqK6OfXw8qMt2RFZV4EnyH85kMDZ7/ALC/5ah/0qf+RZw6nbfiz11H/wA4+CJ0oZRAEAQDlvpB6SDA4ViAGqP2EB3AsDq3cACbSVzIavkzwvDVqj2DPZQSRot2c31Atdm1tfXSwktt5sKKirLQ7jYXR/FFc9escPSPNFFdr8FW3Zv3667hIJO42PslKKEInUUzqdft6p/E7nUX8b98AidMMB9bwVXCUVVQ+S19B2aiVNSL2PZ36wCz/i0bCBKnYRctcXvmsgC2J19obxAIO1Omy08auArYfrUqLTs+hs1QkWZTw3a79d0lNrNFXFSVnoRW2BgcaXOBxCZ0JV6Wb2WBIseK6gzbp4yS7WZy8RsqEs6bs+XD+jU5MTs5yChAbfmF0bkQwm7GcKqyZyJwrYV9ZZehjPSTE2IzjXjlFx4S/RoxPFzI77Srt7VY+tj6gXk7qRTppvVmOpULWzPe3Nm91hFg531fqYmRe4/xEn4SUQ5L2zGUG4L75JS64FtbEUaJPWVVJBsUQCo172twUH+Kac8ZBZLM6tHZVaWc8l6kSv0mVQwp0VOUaNVsxva+iKAo4b7zVniqktMvA6tLZtGGufj+DW43atesESpUZhcEqLBOyL+wthvtwmu3fU3oxUVaKsW0qbdan2ZbKC2UiwI0Gt+G+CT0bbGwWagjFs/YdnJY3D2sMoH3QQPLnJSK3OKTZjlipZQRbmd//iQXLqOzblgX9kjcN+gMA6bYVEXyknd68DBBqalMYTFNTUXU62PLePDsmZ8PFSlutv5Glj6jpUukSTaa15Gy6R7PCN1iD7NwpRtNcy3sbcRa028LOV3CXA5W06dPdjWhx/6eybKW1GkOVNB/hE5s+0zvUlaEV3IlSpkEAQCytUCqWO4C8A85TqqgqjF1cPWNSpnOmUCwCqCrMbMAALi2g53lgVw9Ciin6imHFXg2QlR4sov5XEAv2RXweEJapUarWJubZ3VTxC5ybesndbKOcUbCv0hSobjD4hvQekbvNjf7iOdrH/49YDwBjd7xvdxT+m6Y9sOn7yH5RujfRosTslMRjqeLStTIVkJW9mATlzkNNEqSZy1fYeIw1DFMQ9N6j0iGU2OlR3JDKfnxgsbbC9MsThwyV1XEUUw1FirAZ2dlpBrsdNS5O7zhZO6IcVJWeaNnSGzcWzBHahUUJmRjZA1RQyqGIIub2sDvm1Txk45PM5dfZNGd3DJ+hr9p7M6i4am4ANs+YFSbA6ELbcQZv0q0amj+RwsThJ0O1F253ujVFl5iZrmpuy5FC6/iEgbsuRmwajODmNgcx3bl7R4d0x1nam33GxhY71aMWuJwtybE/eb4DX4TintS1m0Oo1a2/wDMB8oJN3hahpsj9U2VabBnym2Z2B1a1tLW3wDGu0WapUY2B6oAW4WLN8/dAOy290pq0EbDhFYVBcMSbpdQDYcd0XK2OWx+0WDhka2ZFJtbfrpBYwPtJybg2va9uJAteAdZ0dr5yt99j8jBBg6YUwmJpOBbMAD3/dmSjLdqRfea+Lp9JQnHu/v7EzE49qlGnQKj7M776nfYW851lR3ZufM8lPFudGNFrTj78T2jDCyqOQHwnEerPZx0RlkFhAEAibVwIxFF6RJAdStxvHIjvBsYB47tw4nCV/q1Sp1jAAhgb3BGhOYXB0kguwtTEBldlqMqm9u2R8Lc5IN1R2/STTqWTwAv8ouRaxtMVtBKadY17acLnXdcQCKnSHDn+0t4qR8oJLaO2w1SyvQanf2hVGcacUPfAJdSjRqb1RvT4iTdlXFGEYNV/q6j0+4Ndf0tG9zI3eRExuzhUDCotKpmADHWm5AII7Q04CMh1jT4zo/SZixzpmqUnN1Dr9luAK/OLE73M32M2i9qhw7KxsvZOobUb18C0jNE5NWZzxxVGobVqTYap2dVBakSRxU6prfdcTbpYyccpZr1ORidj0amdPqv08vwWnAMRdCHU7mRgwPzG8bxOhTxFOejOBX2fiKHajlzWhsOj+x89dVq2KsHBQsAzA02FrDtcZixcv2nbu+qNnZlNrEwvZa8c9HwOqo9EMFTtkwtLfxQMePFrzi5nrCfhtnoijIir4KB8IBlqYfMCCLgixB1BB3giSQeDdNthHAYqqlj1b9ukeGX8F+anTwtzlkWuTenKZXpnmskk5fPAAeAdd0drEWIgGT6QKzFaLd7DzFiPnAJ+EXOyfmK+8id6/Vv3HgErVd3vt6nuCjSefPfIrBIgCAIB4108xFGniKlWhUepiRUs6PTfIqhbAU2C20svPfJQNHT6WYwb6Ib9Y/0wC49LMSd+GB82+awCNjukeIqizUNL3sGOvjpANZia9WtdDTKKRoQSbMCCCba20tpzPKAal9n1ATZC3fr46X17oBuNl4hqIIZarG+8DSwFhbUH3SQbjA7Sq1GyU1xBa17AMdOe/dqJDdi8IOWn4NxnroLszju6tj8hMTqPhFmeOGXGcV8yGNsVV9p8390y/6jKdLU/h6maOEo8aqMLbb1OZQb68juA5dxk9NPjEyf4+g/9q9PySjjahORqbX/AAnXeL7j3ay0K+98JhrYCNNX6Re/Mg1a6q3ZzUm1vlBB4cOI3zIpJ6ZGpOjOKu81zWa9DZ9GsVUbEUx2WHauygqQMjakbt9t1t82JYibpuDd0c3/AB9CNaNaCs1y0fA7ilig18rE5Wym3BhvHjrNU3CVRxbAe0fP/eCSSm07DtLfw3+klvII1fSnYeH2pQ6p2NNg2ZHy9pDax0PAg2Ivy5SUTkc9056EVcUaZo1aVlVR2swvlULfQHfa8kXOPb6M8dwagf7xh8Uki6MZ+jbaH4aJ/vR8xAujf7I6FYynbOKY/vAfhFhdG1230BxOMREFSjTCm5Y5mO61goA+MWFzZYPoRXRkOemVUqd7XIBHd3To/rYbm7noeaexq3TdJdWvf1PQxOYemKwBAEAQCkArAEAQBAKEwDV7c2yuGUfeqNfIl9/Mk8FHE+W8yLloxvm8l79TisZtWpZ3Ldoi7HnyA5KOXnvJJskJSuc7itpumUX3qCeZza7+EkqQsDj1DGmy3VzbU7uRtbvgErD0Eo0gWUFiTcneQLG3mco/imGtPdjlq8jYwtJVKlnos2VxFf7PPYZ1cMTzsQST43MyQioqyMdSbnJyZtMWmQpVzZL9kPuyMdab37mA8mN5MldEU5OMrrPu59x3+zsb9cwa1DZC69q+gDKbN5XB9RMcXvImvT3JuPuzOZ2e6BqiKRm6xiRmBJPFgBw0ksws2KGQDWdJatT6uwosVdiqBhe63NyR5AyYu4tmT9m1i9JHO9kUnxKi/vvLEMt23tIUUUZ7HeAdx93cdZKJSIlTbNqdRqf2rIhZUFruQLlRYb/AcDJDRo6fSzHv7Gza3mH+aCBuoynpDtThs5h4kf7QLI3o2piDlUaEBM4ADAEgF1BFt2vOAjuKR0GltBKli+AIAgCAIAgCAIAgCAafbW2kohlBDVbaLe1idxc/dHv5AzFUrRp6mejh51c+HM8zDuhLVHNViLZme533tc8NTpMUcVSXM26uFrVZXskuSy+xB2ltRmXLlAHjeZViaT4mF4DEL4foaKviLy6qQfEpLCV1rB+RsNg0UZszug8WA+MvdPQwyhKPaTRd0i2mr1MtJgUQBQRuJGrEHjqQP4ZrTadVJ6I6mGoyjhJzSu5ZLw0Khq9VStJFVCtsz3777uEx1cS1Lqsth8DTUP3ln3M3VSrSw9EVXZWfJoXe9zbUITuGnATXnVnN5sz0cKt7dgjpfo627Tx6YiiUBVGVhf7wYEXtw7SE+Ym3hpdXdNTamFdLdm+Pv7mbav0c4apW+sU8wqAhgCzZbjUW5bu+bVzlGHEJXoGzgjx1U+BiyIsRNo7Q7KsTkKOGzbwNCN38UhKwSKdGtuYerTSmtZDUAAKk2fMN9lO/yklWb/GoWpgKRexsSLgG5gGGlTYJ2ghYWJsotwvw8YV8rh9xk6oDeV/Sv8pbIrmYKmNw6mzYikCSABmpg3OgHjJuibMnVdmVagAu6jNc20zAACx7uMqyUmdIo0lS5WAIAgCAIAgCAIAgGt2ztAUQouAzmwPL/fUDxPdIvwJS48jwmrtOs5Yi5uxJtcnfxO8nvM5Mopyu2eyhTgoq/JEOriKh3lvfJUYmZRjwMBeWsWsX0ULGw/8AEN2Kyairs7DY+x1w6nEPSqMFF8xXsj1t6zIqFRq+hxcRtKMn0aZzdCzu1WpYAsWsd2pv6TBKXBHWfVioxLcd0ksnV0gN1ix3W3WA+ZhRzuTTwl3vTNA2Zhma5sLAk+gEtfM3FZXseu/Q1soUjWqXN6lKgbHvNQ3HdoPQzowpqOnI8XjcZKvJ738nbw0SPUJkNEtdAwsQCOR3QDnttdEaOIUqCUvvAJyn36eUm4OPw/0eDD1BUSixZSbMHzDxsTFwbpNiYk/2ZHiyj5wDOnRuud5UfxfyEXBmHRNm0aon6SfmIuC3D9AMMrBrLcG4K01BB58YuDpcBhOpXLmZu9jc+A7pAJMAQBAEAQBAEAQBAEA8s+l3aNShXwxRrA06lxwPaXeDpwE1605RaaO1szD0a9Ocaizurc+J5cMwOZWIPjYzBvp9pHUlhKkX+3L5P39vmTqO3cSm8q4/Oob375Xo6b9/8MDjVj2o+V19L/RGcdKR9/C0T4XX5mR0C4Mo68YvNyXl97HcbK2DTK061RVpNVpioouQqX1AZvxW9LzboUFDrPU5eMxc5ydNPqp28ffI0vSvalSnRZeuc9ZdBcmzKDod/IcorVJRurZW17y2zMPGrWj3O7Xcv7scHUoVmXMoJUHXfbw5TBTo7ybO7jdoxw9WNNa6t9z4G+obLSmgduV7n3WE05SbdjYdaUnZEWvhajgsKbkDVUVSzEncWABsJlow3pJIxYnERo0pO+dn58kes/RLTYUqjPTZGIprYqVJFMMM1j3sfSdZnjT0CQBAEAQBAEAQBAEAQBAEAQBAEAQBAEAQDhfpV2HiMVRQ4dQ2S+dNMxF1IZSeVjpfjMVVSayN/Z9SlCbc3Z8HwTz198DybonisNSrk4xC9FqbLa2bKxK2a2/QBhprrumKLpt5o6FWOLhTspPud7rz/LOv/wDS2zsXrg8VlJ+7mzW8Uezy3QQehiW1MVSyqRT+Vv6POlrg8deU1tya4HbjicPOW6pK/LT0diWdoVLW6x7D8x4d146SfMl4LDt5wXkYGzVnVblj43lJzerM9KnSpJ7iSXcd3s/BClhVR2AU2fTeS1MgKe/MSfKdKkrRSPF4yo6lecu9/wBF2z8A2IVCoyqFF6hHdqKYO87+1u8d00Y4Zym28lc6csbGjTSecmll+fxr4HY7C2ILZaYyoD2m4k954tN+MFBWicerVnVlvTZ2OFw601yqLD3nvJ4yTGZoAgCAIAgCAIAgCAIAgCAIAgCAIAgCAIBHxuFFVcpJHh3QDgtp/RpQZ2qCmSXJLZXZbk7zkva/hKyhGWqNmhi61D/zl8uHkchtX6O2B+ze3JaoIP6gPlMLoSXZfmdGntOlLKrC3fH8HPYrojjE/si3ehDe4G8q1UWsTMpYWfYq28V/xFuzsDUo1A9TB1Klr9lqb2JItfdvmODcZZxZuYiMK0LQqxT53X5LtjVKOHqua96XYuFKnMSToAtr275jnTnPREVK1OlTUekTfijdYfaGamtNCGNVbKLgsKjG1rb7KNfITprRHl5tOTa5np2xdjlwt9EUAX4tYW09N8GM6qlTCgKosBuEgkvgCAIAgCAIAgCAIAgCAIAgCAIAgCAIAgCAIAgFlSmG0YAjvF4BBrbGot90r+6be7dFwQ6nR4fdqHzF5NwafbHQKliiDWVHK6Bu0rAcrjW0XBk2D0Aw2GfrAguNBqzH1Y6eUXB2CrbQSAVgC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xIQEhUSEhIVFhUVFhgYFxgYFxgaFRYYGBgXFxgVFxcdHigiGholHRUVIjEhJSkrLi4uGR8zODMtNygtLisBCgoKDg0OGhAQGy0lHyUtLS0vLS0tLS8tLS0tLy0tLS0tLS0tLS0tLS0tLS0tLS0tLS0tLS0tLS0tLS0tLS0tLf/AABEIAOEA4QMBEQACEQEDEQH/xAAcAAEAAQUBAQAAAAAAAAAAAAAABAECAwUGBwj/xABHEAACAQIDBAcEBwQIBQUAAAABAgADEQQSIQUxQVEGEyJhcYGRMqGxwQcUI0JSYpJTcoLRFTNDg6KywuEkNHPw8RYXVKOz/8QAGwEBAAIDAQEAAAAAAAAAAAAAAAECAwQFBgf/xAA0EQACAQIDBAgFBAMBAAAAAAAAAQIDEQQhMQUSQVETIjJhcZGh8EKBscHRFCNS4RVD8TP/2gAMAwEAAhEDEQA/APcYAgCAIAgCAIAgCAIAgCAIAgCAIAgCAIAgCAIAgCAIAgCAIAgCAIAgCAIAgCAIAgCAIAgCAIAgCAIAgCAIAgCAIAgCAIAgCAIAgCAIAgCAIAgCAIAgCAUvAI2K2jRpa1KtNP3nVfiZaMZS7KuVcktWamt022em/F0j+6S3+UGZVhaz+FmN4ikviRG/9w9m7vrP/wBdS3rll/0Vf+Pqin6yjpf0ZIo9N9nPuxdMfvEr8QJV4WsvhZZYmk/iRtsJtKjW1pVab/uurfAzDKEo6oyqcXoyVeVLFYAgGKtiFT2jb4nwEJXIbsczU6eYUuUpB6zB8h6tGazDfewtYc5bdIuzYbN269VgGwmIpg/eZVyjxs17eUixNzdZpBJWAIAgCAIAgCAIAgCAIAgCAIBE2jtGlh0NStUWmo4sQPIcz3CWhCU3aKuyspxiryZ5/t36VUW64SkXP46l1TxCjtEeNp0aWzZPOb+SNCpj4rKCOG2r0yx+JvnxDKp+7T7C+HZ1PmZv08JRhovM054qpPiaBwWNySSeJ1PrNhZGu23qUySbkDJFwMkAICDcGx5jQ+sgm9jf7K6YY/DWyYh2H4anbXw7Wo8iJr1MJRnrHyM8MVVjxO+6L/SYa7rSr4ds5+9RBZfEoTdR5mc+vgNxb0ZZd5v0cbvu0ln3HWY7bOh6u2l7u2iA9oanxWxtci+6aChc3HKxBw+INVvs0ape/bJyp+o6keAMyOO72nb6mJS3uyrk7CYYYdcoWjTUfdRTb5fCUbjwuZEpcTBjtvKg0tK2LXNPs3a9TEYlEp3PaBY8AoOtz7vOGEdyJUsVgCAIAgCAIAgCAIAgCAUJgHB9LfpDp0CaWGAq1BoW/s0P+s+GnfwnQw+BlPrTyXqaFfHRh1YZv0PK9p4+tiX6yvUZ25ncO5QNFHcJ16dOFNWgrHKnUlN3kyJklygyQLokDZ9Tq+tyHJuzGwBPIX9ryvKOpFS3b5l1Tk471siPklygyQBkgFVpEkAAknQAC5PcBxhuyuye46rY/Qeo4z4g9Wg1K6ZyPzE6U9Dx17po1cbFdWnm/fmblLByec8kdnsjAKF6vB0AV3M5utLiCSx7VU67twImhVbb3qz+XvQ3adkt2kvnw/s3tLZdOmQ+IfrXGouLIp/LT3DxNzMLqu1oKyMypLWTu/fAxbQ6Qql8thMVjLc5XHbfeobJc/D1kkGfZfRmviiGqEqh/wC9BvPui5Nju9lbJpYZMtNbczxPiZW5NidIJEAQBAEAQBAEAQBAEAx16yopZiFUC5JNgAN5JkpNuyIbSV2eTdM+mz4omhhiy0dQWGj1efgndvPHlOzhcEqfWnr9P7ONicbv9SGn1/o40YVvwN+k/wApv7y5mlZ8iowdT9m/6G/lI34815jdlyfkSEwzC3/DOe/Kxv36ia1SLk79LbyNmnNRVuiv5kqlhqu/6s4Hchv5dia8qKf+31/s2I17f6vT+jta+x8KaKYcCo1V1FRarr9mjEG1NifYG8EWNr6m80YOcW5KVvDU3Z7skouN/ocRidj1TcLhqgIOpAJXynUp1t3t1E15M5lSlvdmm0/QwjYWJ/YP6Wmb9TS/kYf09X+LJqdE8QKfW1lNNLgAHWo5/InzJEw1MdTj2c2ZqeCqS7WSN70bxWGp3TD0GFdfaasVDAdkhiwN7Xv2V3g8Zz513VfXdlyRvxoKkuorvmzpsJSw7OgxFQ1XY2RLWoqbE2C+R1PKY3VtlBW+pkVK7vN3+hJ2j0hVBlWwA00mCxmuctjduPUvl3cWJso85INNj6+T+sWo55BSE/URrNqlhXUzbSXiatXFKnkk2/AndHdunDVQ2JwwFJrWOUh6f5wp3jmbeHKZqmFpW3ac+t46mGniqt96cHu+Gh61hq61FDowZWAIINwQeIM5rTi2nqdKMlJXRlkEiAIAgCAIAgCAIAgCAWuwAJOgEA8i6d9Kzi2NGibUFOp/akHefyg7h5zu4PCdGt6Xa+h57HY3pHuR7P1OZwuOqUgVQ5c28gDMe7NvtNirh4VO1fzNali50l1beRX6/U5/H+cw/oKXf5mb/J1u7yL0xb7zYDvv7hfWVeApd5dbRrau3l/ZR8ab6XPjoPS8qtnRvm8i8tqysrLP0KfXz+FffJezqfNlf8rU5I6LozsQY0F2YIinKwHtFrXHlYj0M0MVQ6KdlodLCYnpobz1Ohq9CKRU5KpBtoSoOs1jaOa2Ps1MPiVGIAbKzfmRnUXGo0IvbTyMlp8Qpcjc9KtriumUnQX0GmhFjY8DukWF2crg8F2y7BiMgQF7At2ixYjfyGg5wSbHD4hcNdlCo5Fg5HaAO8Iu+/fv8JkhSnU7KuYqtWnTV5uxrcRtNeALHm279P8AO82VgK3d5mo9p0Fz8jUYqpUrHttpy4eQ3D0mKphatPVeRmpY2jU0efJ+/udd0d2nRwdEP2qlZ77ySEFyAFU6X75rm0avbuIfEE1H0JIOq3IbN7Qfll0t3S0ISk0olJzjBOUtDZ9EeljYaqEqE9QSdAAAhJ9uwGvePOdKvgN6N025d5yaG0kp2aSj3fU9epuGAIIIIuCNxB4icdnbTvmXwSIAgCAIAgCAIAgCAeefSP0i34Skd/8AWkcv2fwJ8hOrs/Df7ZfL8nF2ni7ftQ+f4POhSvpOvc4ViXR2TWc2FJ9eakD1Mo6sEtTLGhUk8osvxGxq9L2qZ8V7Q926VjWhLRlp4erDVfchGnzmUwu/Ep1cXIsOri5Njtvo2wzE1WLKE0FrgMWGug5WO+czaLXVVszsbKT62eX3OyxjUwLVGuPwKbJ/Ed7e4d05ak/hOy4rjoaHau2aNgp6qy3yg5ezf8I4S0aNSbyTZSdelT1kl80cvitp0b3Vbn8q295+U24YCq9cjSqbTox7OZra+03b2bL3jVvUzdp4GlHN5nPrbSrTyjkiA6k6k38ZuKyyRz5Sbd2yRS2cxGZrIvNtL+A3mVdRaLMvGk2rvJd5lc0U0RS55toviBx85VqUlaWhffhB3jm+8jCowNwZjWEor4ffmZHj8Q/i+n4LahZt5J8ZmhThDsqxgnVnU7TbLOrlzGeg/Rx0iKkYSqdD/VE8D+z+Y8xynJ2hhv8AbH5/k7WzMXb9qfy/B6MDOSdwrAEAQBAEAQBAEA1HSfawwlBqn3j2UHNju8hqfKZ8PRdWoo8OJq4vEKhScuPDxPG6l2JZiSxJJJ3knUkz0aslZHlW23d6maliXT2TltyUA+tpRwi9TJGtOOmXyMv9JV/2je6R0MORb9TV/kP6Sr/tGjoYch+pq8yLXZnOZjcnjMkUoqyMUpOTuzNhNnNU1GgG9joB5ys6iiWp0pT00Lno06e49Y3mEHzb3SE5S7vqS1CPe/QjVLsbnf3C3pbdLqyVjG227soVPMxkLsp1cm5FkOrgFwoc9Pj6St+RNuZkVgvsrrzOp8huENX1ZZSS0RjcFjckk9+slZaFW23dlvVySC+lhWc2VSx5AXlXJLNkxi5OyQq4YobMCDyIsZKknmhKLi7PIs6uSQVQFSCCQQQQRvBGoI75DzWYTtmj2Loptf63QVz7a9lx+YcfA7/OedxNHoqjXDgeqwWI6ekpPXR+Juprm2IAgCAIAgCADAPLenG0uvxBUHsUrqO9tM59QB5Tu4GjuU7vV5/j33nmNpYjpa1lpHL8++453LN059xlgXGWBcvSiT3DmdB6yL2JSbMq5E4Zz36KPLefOVtJ9xdShHRX+hbiK71PaYkDcNyjuAGgkxgo6ETqyn2mYcssUuMsC5K2ZhFq1VRmKg3uQLnQE7vKYMRW6KG8bOEodPU3LlmNphXsNwVddBfsrrbzmCni7rNczaq4C0spK2RP2Hg6dRamdCzAoF1sAWNuG/8AlMWIxclbcyM+FwEHvb+dtCDjRd2PG5902cJJypq6NLHwUKzSZHyzaNK5mp0kt2mPkso97gjLFU/ifkjZYbEYZB/VXPNhc+/QTDKFWXE2oVcPHh5ol0tt00FlTKOQFpjeHm9TNHGUo5JehbX2xSqaOma264vbwkxoTjoyJ4ujPtK/yNRjuqJBpqV5jh3WvNimppdY0a0qTd6ZFyzIYbm+6GbS+r4gAnsVbI3cdch9TbzmnjaPSUrrVZr7++43tnYjoqyT0eT+3vvPVpwT1IgCAIAgCAIBrtvY7qKFSpxC9n946L75loU+kqKJrYut0NGU/Lx4HkhW+/Uz0p43e5jJAuhkgXQywLoqViw3imSBcZIFxkgXRl6jsZuzqbAlgLd9uM1a9eUZbsTpYPCwqQ6SWlyEVdSGFaxG4jQjS2ll5EzTqOc+02zpUoQp5wSRr9pl8hOe+4XPW3t4gdwmJ2SM6bftmvw+Pdd1e3hUqD4rK2uX32uJLo7cqK5FVBVUH2kNntf73PTjYHvlqdWdPsP5PQx1sNSrduPzWpuMJiKdcE0tbC7DW6i+9vdrOjQxCmrPJ+9Dh4vCSpPq5x5/ky5ZtGjvIZIF0MkC6GSBdDJAuhkgXQyQLo9Z6O4/6xQRzvtZv3l0Pwv5zzmJpdHVceH2PY4Kv01GM+PHxRs5gNoQBAEAQBAON+kHFaU6Q4kufLsj4n0nU2bTzlP5HA25Wso0l4+/fA4vLOseduXpQZtwJkOSWpeEJz7KuTaWx2O90Hncj0mF4iPBM3I4Co9WkZ62xFA7FUE8joPK15SOJzziZZ7OaXUld95rK+GKGxt5G49ZsRkpK6OfUpypu0jHlljHcyUqNyBY67rAXPhcgc5jqT3YtpXsbGHpKpNRk7X4k+ls+qnaGGY2BN6tRKaKPxag3tv3gTnVcZKS3cl53O5h9mU6clN3l42sZKlLFgHNRogKAWvjSMoa1mOW1gbm3O3fNPfXtHT3LcPUjV8JjBmvToAplDA4uv2S47INm3mN5c/QncfL1ZCxuzcajMXw9Jsi5myY/EIVXNva9S27Xd3SN6//ABE7tv8ArIGOxOLpJ/ygUGzAvijVtppYsdN8h2fH0LRujnKmKaq5epTXNffTJFTiLnIDyHA743rDduSsPjzRDvSKu2XKQxyPlJBIJXstuG+xlo1LNPkUqUt6Li9HlyNrgNoJVpZqi2JGhU5lRr79OOk2J4iVTdvwd8uPyNKlgIUd/d+JWV+GvEn0GV75WB0vy8td/lOhRxKqN352RxcVgJUFG2fVu3wv74F+WbJzrjLAuMsC4ywLjLAudj9H2KsalI9zj/K3+mcraVPsz+R6DYdbOdN+K+j+x2s5R6EQBAEAQChgHm/S3EZ8U/5bJ6C597Gd/Aw3aK78zxm1am/ipd1l78zTzbOcIJ3nzEWF2BAuyuQyN6Jbo58ibR2VUdQwG/wv8ZrSxtKMmrm/T2XXnFStr75mddksbBrgW38tSTpflaYHjYJuS95eBtx2VUnFQny15Z3fF52Ojw+IooFpo5AXU2NPXKTZDdb2a+p4aazlTm5ycmehpUo0oKEdEDtamNetuRd7GpTALHdRPY9gc9/jKmRlo2gi69azZAWH21P7RmGqMMoFl4G4kkGH+k6V7HEGy/aZjVpHMf2VgLlR3W8ZN0RZnA9JcQ+IqEgHLw7DMPEMrXHpFyUjQVsPf2v8Rv8A/pTv/ikEmBqV+IOvMH07T+4CCTHVw+Ull7LW3g5T6A3t+9eSVsY9n4qoVYsfZsbqQre7fu5Sym0VdOLyOw2RVL0lZiSTffa+htrbwnbwlRzppyeZ4/aVGNKu4wVll6omTZNAQADJCzEgG16LV+rxVM/iOQ/xaD32mtjIb1GXdn5G/sur0eKh35ef9npYnnj2pWAIAgCAUaAeTY+rnq1G/E7H1Yz09KO7CK7keArz36spc2/qYJkMQtIAtALxpKvN2MsbRW9zLb8yZWU0ski1Ok5K7ZuMBtLMnU1DodEfip4A93fOficKpJzprxR28DtF02qNZ5cJfZ/kg1xUUkFm0PM/znMO+QkLCqbMd19542vBJSrTsCbX/iIv5k2kgxYWq+oC3XjdvZvf18pAKMiZiCqgDjn3nla8EEZMLS7Rajn5EA342vbuEElcNsmgV1psDfhUcfAyRdmsrLTWu9EBsqoDdq9rk207Snv1lZNrRXLRSersYRh1fN38BUTiSDuQXtI3ny+hO6uf1/BXAbLChwFe5tqDewuRu98m/IqkuZvNlUiiZMrADW7C2/ePd751tnT3ouNtPuea25S3JxqJ5PLyJ624i/nOlZnDi4rVX99xITFAbqVPzBJ95mN02/iZnjiIx0px9TJV2iW0anTP8MrGhu6SZknjd/KUIshubm4Fu4TMlZGpJpu6Vi/CvldG/Cyn0IPylZq8Wu5k05bs4y5NP1PWlN55c+gJ3LoJEAQBAMOMfKjHkrH0BMlalZOyZ849Y51zH1M7uZ5HIqBU5t74uycuRcBU/P74uRYtzP8An98XJsZKjvlXtHjz5nvlU3dlnbdRche2pPr/ALysvEyQyWhWornjpzzD+ctF20KVM3mjpNhYwsFp1CC1uy2YEkADs79SOE0cRS+KJ18DibpU5a8CcKX2p0+78hNQ6Zgo4YVLsx1vzt3wDBhaq1cwp5gE0N1Krrfdffu3wCj07G5ynxt8YBZhMRYuLXXW3v8A+/KAVw4pstzmvfhaAWUHsWA0seWp8+X85JDMHWqCxdrdrS5tzhK4eRYcYq3Kq3K5uF8AWtfyvM0cPORq1MbShxv4EHHYxqgAGljfQkn1sJu0aPR53OTi8Uq1lbJEMCpuu3vme5pZcihNTmfUxdk2RTO/M+pi7HVKda34m98XIsV6xvxN6mSMj6L2ZUzUqbc0Q+qgzgy1Z66DvFMkyCwgCAIBG2n/AFNT/pv/AJTJj2kUqdh+B87scoJFzlAJtwB0Hv3DjOxUrRp668jzGHwlWvnFZcyfgMRS+9hsZVP5bIvzPvmnLGSeiOtT2XTXabZssPtSk1UUU2RWeqRcK1d81uZ07I7yQJieIqczZWBoL4fqdinRrDOoFbDinV4pSrVHK33BnJCg+PleFiai4lZbPoP4SDjegTWvRA7ldrn9Qtb3zLHFv4ka9TZit+2/P8nJbS2dVw5tVoBeRu1j4ENrNuDhPss5dVVaLtONiECD+EfrmTcsYOmbJOD2c9Ql6bqOqsxNyoXiN413bpDS0fEvBzb3o8Dp6m0KKZWckOyjTLUJOguAoBJnKlTknax6aFWMop3NRW6R4IEqBVZhoQKVcet1ElUpPgHXprWS80W0ekSm4o4PEODvyqBzt7TaaXl1h58jF+tofy+v2MdTGVWF1wGT/q4hEPkNbyyw0uJjePpLS/vxsYmrVwO19Vo34FnqnzyfMy6wj5mKW0oLh7+VyNnqKLNil8KNH4tVaXWERhltTkl6v8FoqqNb1ajfidsg/RTYX9fKZFhYLga09pVeD9C7D0qlQkUadidT1am/m2pA15zIowp9xgdatXyzZbWw1OmR9YxKUyTbKoNZ76nUJcDcd7CYZ4uC0zNuls2rLOeXr9Do8V0fwGH0q49g1hcBLbxfcL85h/Wy5G1/iofyZEKbLGn12v5I9v8AJH6yXJE/4qH8n6Fho7NbT6/WHjScj/LCxj5Ih7Kjwky4bBwjarj1t+ak6+pJl1jVy9TDLZL4S9P7NTj8ElFsvWBwdQyFSpHr7tJtU6iqK6OfXw8qMt2RFZV4EnyH85kMDZ7/ALC/5ah/0qf+RZw6nbfiz11H/wA4+CJ0oZRAEAQDlvpB6SDA4ViAGqP2EB3AsDq3cACbSVzIavkzwvDVqj2DPZQSRot2c31Atdm1tfXSwktt5sKKirLQ7jYXR/FFc9escPSPNFFdr8FW3Zv3667hIJO42PslKKEInUUzqdft6p/E7nUX8b98AidMMB9bwVXCUVVQ+S19B2aiVNSL2PZ36wCz/i0bCBKnYRctcXvmsgC2J19obxAIO1Omy08auArYfrUqLTs+hs1QkWZTw3a79d0lNrNFXFSVnoRW2BgcaXOBxCZ0JV6Wb2WBIseK6gzbp4yS7WZy8RsqEs6bs+XD+jU5MTs5yChAbfmF0bkQwm7GcKqyZyJwrYV9ZZehjPSTE2IzjXjlFx4S/RoxPFzI77Srt7VY+tj6gXk7qRTppvVmOpULWzPe3Nm91hFg531fqYmRe4/xEn4SUQ5L2zGUG4L75JS64FtbEUaJPWVVJBsUQCo172twUH+Kac8ZBZLM6tHZVaWc8l6kSv0mVQwp0VOUaNVsxva+iKAo4b7zVniqktMvA6tLZtGGufj+DW43atesESpUZhcEqLBOyL+wthvtwmu3fU3oxUVaKsW0qbdan2ZbKC2UiwI0Gt+G+CT0bbGwWagjFs/YdnJY3D2sMoH3QQPLnJSK3OKTZjlipZQRbmd//iQXLqOzblgX9kjcN+gMA6bYVEXyknd68DBBqalMYTFNTUXU62PLePDsmZ8PFSlutv5Glj6jpUukSTaa15Gy6R7PCN1iD7NwpRtNcy3sbcRa028LOV3CXA5W06dPdjWhx/6eybKW1GkOVNB/hE5s+0zvUlaEV3IlSpkEAQCytUCqWO4C8A85TqqgqjF1cPWNSpnOmUCwCqCrMbMAALi2g53lgVw9Ciin6imHFXg2QlR4sov5XEAv2RXweEJapUarWJubZ3VTxC5ybesndbKOcUbCv0hSobjD4hvQekbvNjf7iOdrH/49YDwBjd7xvdxT+m6Y9sOn7yH5RujfRosTslMRjqeLStTIVkJW9mATlzkNNEqSZy1fYeIw1DFMQ9N6j0iGU2OlR3JDKfnxgsbbC9MsThwyV1XEUUw1FirAZ2dlpBrsdNS5O7zhZO6IcVJWeaNnSGzcWzBHahUUJmRjZA1RQyqGIIub2sDvm1Txk45PM5dfZNGd3DJ+hr9p7M6i4am4ANs+YFSbA6ELbcQZv0q0amj+RwsThJ0O1F253ujVFl5iZrmpuy5FC6/iEgbsuRmwajODmNgcx3bl7R4d0x1nam33GxhY71aMWuJwtybE/eb4DX4TintS1m0Oo1a2/wDMB8oJN3hahpsj9U2VabBnym2Z2B1a1tLW3wDGu0WapUY2B6oAW4WLN8/dAOy290pq0EbDhFYVBcMSbpdQDYcd0XK2OWx+0WDhka2ZFJtbfrpBYwPtJybg2va9uJAteAdZ0dr5yt99j8jBBg6YUwmJpOBbMAD3/dmSjLdqRfea+Lp9JQnHu/v7EzE49qlGnQKj7M776nfYW851lR3ZufM8lPFudGNFrTj78T2jDCyqOQHwnEerPZx0RlkFhAEAibVwIxFF6RJAdStxvHIjvBsYB47tw4nCV/q1Sp1jAAhgb3BGhOYXB0kguwtTEBldlqMqm9u2R8Lc5IN1R2/STTqWTwAv8ouRaxtMVtBKadY17acLnXdcQCKnSHDn+0t4qR8oJLaO2w1SyvQanf2hVGcacUPfAJdSjRqb1RvT4iTdlXFGEYNV/q6j0+4Ndf0tG9zI3eRExuzhUDCotKpmADHWm5AII7Q04CMh1jT4zo/SZixzpmqUnN1Dr9luAK/OLE73M32M2i9qhw7KxsvZOobUb18C0jNE5NWZzxxVGobVqTYap2dVBakSRxU6prfdcTbpYyccpZr1ORidj0amdPqv08vwWnAMRdCHU7mRgwPzG8bxOhTxFOejOBX2fiKHajlzWhsOj+x89dVq2KsHBQsAzA02FrDtcZixcv2nbu+qNnZlNrEwvZa8c9HwOqo9EMFTtkwtLfxQMePFrzi5nrCfhtnoijIir4KB8IBlqYfMCCLgixB1BB3giSQeDdNthHAYqqlj1b9ukeGX8F+anTwtzlkWuTenKZXpnmskk5fPAAeAdd0drEWIgGT6QKzFaLd7DzFiPnAJ+EXOyfmK+8id6/Vv3HgErVd3vt6nuCjSefPfIrBIgCAIB4108xFGniKlWhUepiRUs6PTfIqhbAU2C20svPfJQNHT6WYwb6Ib9Y/0wC49LMSd+GB82+awCNjukeIqizUNL3sGOvjpANZia9WtdDTKKRoQSbMCCCba20tpzPKAal9n1ATZC3fr46X17oBuNl4hqIIZarG+8DSwFhbUH3SQbjA7Sq1GyU1xBa17AMdOe/dqJDdi8IOWn4NxnroLszju6tj8hMTqPhFmeOGXGcV8yGNsVV9p8390y/6jKdLU/h6maOEo8aqMLbb1OZQb68juA5dxk9NPjEyf4+g/9q9PySjjahORqbX/AAnXeL7j3ay0K+98JhrYCNNX6Re/Mg1a6q3ZzUm1vlBB4cOI3zIpJ6ZGpOjOKu81zWa9DZ9GsVUbEUx2WHauygqQMjakbt9t1t82JYibpuDd0c3/AB9CNaNaCs1y0fA7ilig18rE5Wym3BhvHjrNU3CVRxbAe0fP/eCSSm07DtLfw3+klvII1fSnYeH2pQ6p2NNg2ZHy9pDax0PAg2Ivy5SUTkc9056EVcUaZo1aVlVR2swvlULfQHfa8kXOPb6M8dwagf7xh8Uki6MZ+jbaH4aJ/vR8xAujf7I6FYynbOKY/vAfhFhdG1230BxOMREFSjTCm5Y5mO61goA+MWFzZYPoRXRkOemVUqd7XIBHd3To/rYbm7noeaexq3TdJdWvf1PQxOYemKwBAEAQCkArAEAQBAKEwDV7c2yuGUfeqNfIl9/Mk8FHE+W8yLloxvm8l79TisZtWpZ3Ldoi7HnyA5KOXnvJJskJSuc7itpumUX3qCeZza7+EkqQsDj1DGmy3VzbU7uRtbvgErD0Eo0gWUFiTcneQLG3mco/imGtPdjlq8jYwtJVKlnos2VxFf7PPYZ1cMTzsQST43MyQioqyMdSbnJyZtMWmQpVzZL9kPuyMdab37mA8mN5MldEU5OMrrPu59x3+zsb9cwa1DZC69q+gDKbN5XB9RMcXvImvT3JuPuzOZ2e6BqiKRm6xiRmBJPFgBw0ksws2KGQDWdJatT6uwosVdiqBhe63NyR5AyYu4tmT9m1i9JHO9kUnxKi/vvLEMt23tIUUUZ7HeAdx93cdZKJSIlTbNqdRqf2rIhZUFruQLlRYb/AcDJDRo6fSzHv7Gza3mH+aCBuoynpDtThs5h4kf7QLI3o2piDlUaEBM4ADAEgF1BFt2vOAjuKR0GltBKli+AIAgCAIAgCAIAgCAafbW2kohlBDVbaLe1idxc/dHv5AzFUrRp6mejh51c+HM8zDuhLVHNViLZme533tc8NTpMUcVSXM26uFrVZXskuSy+xB2ltRmXLlAHjeZViaT4mF4DEL4foaKviLy6qQfEpLCV1rB+RsNg0UZszug8WA+MvdPQwyhKPaTRd0i2mr1MtJgUQBQRuJGrEHjqQP4ZrTadVJ6I6mGoyjhJzSu5ZLw0Khq9VStJFVCtsz3777uEx1cS1Lqsth8DTUP3ln3M3VSrSw9EVXZWfJoXe9zbUITuGnATXnVnN5sz0cKt7dgjpfo627Tx6YiiUBVGVhf7wYEXtw7SE+Ym3hpdXdNTamFdLdm+Pv7mbav0c4apW+sU8wqAhgCzZbjUW5bu+bVzlGHEJXoGzgjx1U+BiyIsRNo7Q7KsTkKOGzbwNCN38UhKwSKdGtuYerTSmtZDUAAKk2fMN9lO/yklWb/GoWpgKRexsSLgG5gGGlTYJ2ghYWJsotwvw8YV8rh9xk6oDeV/Sv8pbIrmYKmNw6mzYikCSABmpg3OgHjJuibMnVdmVagAu6jNc20zAACx7uMqyUmdIo0lS5WAIAgCAIAgCAIAgGt2ztAUQouAzmwPL/fUDxPdIvwJS48jwmrtOs5Yi5uxJtcnfxO8nvM5Mopyu2eyhTgoq/JEOriKh3lvfJUYmZRjwMBeWsWsX0ULGw/8AEN2Kyairs7DY+x1w6nEPSqMFF8xXsj1t6zIqFRq+hxcRtKMn0aZzdCzu1WpYAsWsd2pv6TBKXBHWfVioxLcd0ksnV0gN1ix3W3WA+ZhRzuTTwl3vTNA2Zhma5sLAk+gEtfM3FZXseu/Q1soUjWqXN6lKgbHvNQ3HdoPQzowpqOnI8XjcZKvJ738nbw0SPUJkNEtdAwsQCOR3QDnttdEaOIUqCUvvAJyn36eUm4OPw/0eDD1BUSixZSbMHzDxsTFwbpNiYk/2ZHiyj5wDOnRuud5UfxfyEXBmHRNm0aon6SfmIuC3D9AMMrBrLcG4K01BB58YuDpcBhOpXLmZu9jc+A7pAJMAQBAEAQBAEAQBAEA8s+l3aNShXwxRrA06lxwPaXeDpwE1605RaaO1szD0a9Ocaizurc+J5cMwOZWIPjYzBvp9pHUlhKkX+3L5P39vmTqO3cSm8q4/Oob375Xo6b9/8MDjVj2o+V19L/RGcdKR9/C0T4XX5mR0C4Mo68YvNyXl97HcbK2DTK061RVpNVpioouQqX1AZvxW9LzboUFDrPU5eMxc5ydNPqp28ffI0vSvalSnRZeuc9ZdBcmzKDod/IcorVJRurZW17y2zMPGrWj3O7Xcv7scHUoVmXMoJUHXfbw5TBTo7ybO7jdoxw9WNNa6t9z4G+obLSmgduV7n3WE05SbdjYdaUnZEWvhajgsKbkDVUVSzEncWABsJlow3pJIxYnERo0pO+dn58kes/RLTYUqjPTZGIprYqVJFMMM1j3sfSdZnjT0CQBAEAQBAEAQBAEAQBAEAQBAEAQBAEAQDhfpV2HiMVRQ4dQ2S+dNMxF1IZSeVjpfjMVVSayN/Z9SlCbc3Z8HwTz198DybonisNSrk4xC9FqbLa2bKxK2a2/QBhprrumKLpt5o6FWOLhTspPud7rz/LOv/wDS2zsXrg8VlJ+7mzW8Uezy3QQehiW1MVSyqRT+Vv6POlrg8deU1tya4HbjicPOW6pK/LT0diWdoVLW6x7D8x4d146SfMl4LDt5wXkYGzVnVblj43lJzerM9KnSpJ7iSXcd3s/BClhVR2AU2fTeS1MgKe/MSfKdKkrRSPF4yo6lecu9/wBF2z8A2IVCoyqFF6hHdqKYO87+1u8d00Y4Zym28lc6csbGjTSecmll+fxr4HY7C2ILZaYyoD2m4k954tN+MFBWicerVnVlvTZ2OFw601yqLD3nvJ4yTGZoAgCAIAgCAIAgCAIAgCAIAgCAIAgCAIBHxuFFVcpJHh3QDgtp/RpQZ2qCmSXJLZXZbk7zkva/hKyhGWqNmhi61D/zl8uHkchtX6O2B+ze3JaoIP6gPlMLoSXZfmdGntOlLKrC3fH8HPYrojjE/si3ehDe4G8q1UWsTMpYWfYq28V/xFuzsDUo1A9TB1Klr9lqb2JItfdvmODcZZxZuYiMK0LQqxT53X5LtjVKOHqua96XYuFKnMSToAtr275jnTnPREVK1OlTUekTfijdYfaGamtNCGNVbKLgsKjG1rb7KNfITprRHl5tOTa5np2xdjlwt9EUAX4tYW09N8GM6qlTCgKosBuEgkvgCAIAgCAIAgCAIAgCAIAgCAIAgCAIAgCAIAgFlSmG0YAjvF4BBrbGot90r+6be7dFwQ6nR4fdqHzF5NwafbHQKliiDWVHK6Bu0rAcrjW0XBk2D0Aw2GfrAguNBqzH1Y6eUXB2CrbQSAVgC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xIQEhUSEhIVFhUVFhgYFxgYFxgaFRYYGBgXFxgVFxcdHigiGholHRUVIjEhJSkrLi4uGR8zODMtNygtLisBCgoKDg0OGhAQGy0lHyUtLS0vLS0tLS8tLS0tLy0tLS0tLS0tLS0tLS0tLS0tLS0tLS0tLS0tLS0tLS0tLS0tLf/AABEIAOEA4QMBEQACEQEDEQH/xAAcAAEAAQUBAQAAAAAAAAAAAAAABAECAwUGBwj/xABHEAACAQIDBAcEBwQIBQUAAAABAgADEQQSIQUxQVEGEyJhcYGRMqGxwQcUI0JSYpJTcoLRFTNDg6KywuEkNHPw8RYXVKOz/8QAGwEBAAIDAQEAAAAAAAAAAAAAAAECAwQFBgf/xAA0EQACAQIDBAgFBAMBAAAAAAAAAQIDEQQhMQUSQVETIjJhcZGh8EKBscHRFCNS4RVD8TP/2gAMAwEAAhEDEQA/APcYAgCAIAgCAIAgCAIAgCAIAgCAIAgCAIAgCAIAgCAIAgCAIAgCAIAgCAIAgCAIAgCAIAgCAIAgCAIAgCAIAgCAIAgCAIAgCAIAgCAIAgCAIAgCAIAgCAUvAI2K2jRpa1KtNP3nVfiZaMZS7KuVcktWamt022em/F0j+6S3+UGZVhaz+FmN4ikviRG/9w9m7vrP/wBdS3rll/0Vf+Pqin6yjpf0ZIo9N9nPuxdMfvEr8QJV4WsvhZZYmk/iRtsJtKjW1pVab/uurfAzDKEo6oyqcXoyVeVLFYAgGKtiFT2jb4nwEJXIbsczU6eYUuUpB6zB8h6tGazDfewtYc5bdIuzYbN269VgGwmIpg/eZVyjxs17eUixNzdZpBJWAIAgCAIAgCAIAgCAIAgCAIBE2jtGlh0NStUWmo4sQPIcz3CWhCU3aKuyspxiryZ5/t36VUW64SkXP46l1TxCjtEeNp0aWzZPOb+SNCpj4rKCOG2r0yx+JvnxDKp+7T7C+HZ1PmZv08JRhovM054qpPiaBwWNySSeJ1PrNhZGu23qUySbkDJFwMkAICDcGx5jQ+sgm9jf7K6YY/DWyYh2H4anbXw7Wo8iJr1MJRnrHyM8MVVjxO+6L/SYa7rSr4ds5+9RBZfEoTdR5mc+vgNxb0ZZd5v0cbvu0ln3HWY7bOh6u2l7u2iA9oanxWxtci+6aChc3HKxBw+INVvs0ape/bJyp+o6keAMyOO72nb6mJS3uyrk7CYYYdcoWjTUfdRTb5fCUbjwuZEpcTBjtvKg0tK2LXNPs3a9TEYlEp3PaBY8AoOtz7vOGEdyJUsVgCAIAgCAIAgCAIAgCAUJgHB9LfpDp0CaWGAq1BoW/s0P+s+GnfwnQw+BlPrTyXqaFfHRh1YZv0PK9p4+tiX6yvUZ25ncO5QNFHcJ16dOFNWgrHKnUlN3kyJklygyQLokDZ9Tq+tyHJuzGwBPIX9ryvKOpFS3b5l1Tk471siPklygyQBkgFVpEkAAknQAC5PcBxhuyuye46rY/Qeo4z4g9Wg1K6ZyPzE6U9Dx17po1cbFdWnm/fmblLByec8kdnsjAKF6vB0AV3M5utLiCSx7VU67twImhVbb3qz+XvQ3adkt2kvnw/s3tLZdOmQ+IfrXGouLIp/LT3DxNzMLqu1oKyMypLWTu/fAxbQ6Qql8thMVjLc5XHbfeobJc/D1kkGfZfRmviiGqEqh/wC9BvPui5Nju9lbJpYZMtNbczxPiZW5NidIJEAQBAEAQBAEAQBAEAx16yopZiFUC5JNgAN5JkpNuyIbSV2eTdM+mz4omhhiy0dQWGj1efgndvPHlOzhcEqfWnr9P7ONicbv9SGn1/o40YVvwN+k/wApv7y5mlZ8iowdT9m/6G/lI34815jdlyfkSEwzC3/DOe/Kxv36ia1SLk79LbyNmnNRVuiv5kqlhqu/6s4Hchv5dia8qKf+31/s2I17f6vT+jta+x8KaKYcCo1V1FRarr9mjEG1NifYG8EWNr6m80YOcW5KVvDU3Z7skouN/ocRidj1TcLhqgIOpAJXynUp1t3t1E15M5lSlvdmm0/QwjYWJ/YP6Wmb9TS/kYf09X+LJqdE8QKfW1lNNLgAHWo5/InzJEw1MdTj2c2ZqeCqS7WSN70bxWGp3TD0GFdfaasVDAdkhiwN7Xv2V3g8Zz513VfXdlyRvxoKkuorvmzpsJSw7OgxFQ1XY2RLWoqbE2C+R1PKY3VtlBW+pkVK7vN3+hJ2j0hVBlWwA00mCxmuctjduPUvl3cWJso85INNj6+T+sWo55BSE/URrNqlhXUzbSXiatXFKnkk2/AndHdunDVQ2JwwFJrWOUh6f5wp3jmbeHKZqmFpW3ac+t46mGniqt96cHu+Gh61hq61FDowZWAIINwQeIM5rTi2nqdKMlJXRlkEiAIAgCAIAgCAIAgCAWuwAJOgEA8i6d9Kzi2NGibUFOp/akHefyg7h5zu4PCdGt6Xa+h57HY3pHuR7P1OZwuOqUgVQ5c28gDMe7NvtNirh4VO1fzNali50l1beRX6/U5/H+cw/oKXf5mb/J1u7yL0xb7zYDvv7hfWVeApd5dbRrau3l/ZR8ab6XPjoPS8qtnRvm8i8tqysrLP0KfXz+FffJezqfNlf8rU5I6LozsQY0F2YIinKwHtFrXHlYj0M0MVQ6KdlodLCYnpobz1Ohq9CKRU5KpBtoSoOs1jaOa2Ps1MPiVGIAbKzfmRnUXGo0IvbTyMlp8Qpcjc9KtriumUnQX0GmhFjY8DukWF2crg8F2y7BiMgQF7At2ixYjfyGg5wSbHD4hcNdlCo5Fg5HaAO8Iu+/fv8JkhSnU7KuYqtWnTV5uxrcRtNeALHm279P8AO82VgK3d5mo9p0Fz8jUYqpUrHttpy4eQ3D0mKphatPVeRmpY2jU0efJ+/udd0d2nRwdEP2qlZ77ySEFyAFU6X75rm0avbuIfEE1H0JIOq3IbN7Qfll0t3S0ISk0olJzjBOUtDZ9EeljYaqEqE9QSdAAAhJ9uwGvePOdKvgN6N025d5yaG0kp2aSj3fU9epuGAIIIIuCNxB4icdnbTvmXwSIAgCAIAgCAIAgCAeefSP0i34Skd/8AWkcv2fwJ8hOrs/Df7ZfL8nF2ni7ftQ+f4POhSvpOvc4ViXR2TWc2FJ9eakD1Mo6sEtTLGhUk8osvxGxq9L2qZ8V7Q926VjWhLRlp4erDVfchGnzmUwu/Ep1cXIsOri5Njtvo2wzE1WLKE0FrgMWGug5WO+czaLXVVszsbKT62eX3OyxjUwLVGuPwKbJ/Ed7e4d05ak/hOy4rjoaHau2aNgp6qy3yg5ezf8I4S0aNSbyTZSdelT1kl80cvitp0b3Vbn8q295+U24YCq9cjSqbTox7OZra+03b2bL3jVvUzdp4GlHN5nPrbSrTyjkiA6k6k38ZuKyyRz5Sbd2yRS2cxGZrIvNtL+A3mVdRaLMvGk2rvJd5lc0U0RS55toviBx85VqUlaWhffhB3jm+8jCowNwZjWEor4ffmZHj8Q/i+n4LahZt5J8ZmhThDsqxgnVnU7TbLOrlzGeg/Rx0iKkYSqdD/VE8D+z+Y8xynJ2hhv8AbH5/k7WzMXb9qfy/B6MDOSdwrAEAQBAEAQBAEA1HSfawwlBqn3j2UHNju8hqfKZ8PRdWoo8OJq4vEKhScuPDxPG6l2JZiSxJJJ3knUkz0aslZHlW23d6maliXT2TltyUA+tpRwi9TJGtOOmXyMv9JV/2je6R0MORb9TV/kP6Sr/tGjoYch+pq8yLXZnOZjcnjMkUoqyMUpOTuzNhNnNU1GgG9joB5ys6iiWp0pT00Lno06e49Y3mEHzb3SE5S7vqS1CPe/QjVLsbnf3C3pbdLqyVjG227soVPMxkLsp1cm5FkOrgFwoc9Pj6St+RNuZkVgvsrrzOp8huENX1ZZSS0RjcFjckk9+slZaFW23dlvVySC+lhWc2VSx5AXlXJLNkxi5OyQq4YobMCDyIsZKknmhKLi7PIs6uSQVQFSCCQQQQRvBGoI75DzWYTtmj2Loptf63QVz7a9lx+YcfA7/OedxNHoqjXDgeqwWI6ekpPXR+Juprm2IAgCAIAgCADAPLenG0uvxBUHsUrqO9tM59QB5Tu4GjuU7vV5/j33nmNpYjpa1lpHL8++453LN059xlgXGWBcvSiT3DmdB6yL2JSbMq5E4Zz36KPLefOVtJ9xdShHRX+hbiK71PaYkDcNyjuAGgkxgo6ETqyn2mYcssUuMsC5K2ZhFq1VRmKg3uQLnQE7vKYMRW6KG8bOEodPU3LlmNphXsNwVddBfsrrbzmCni7rNczaq4C0spK2RP2Hg6dRamdCzAoF1sAWNuG/8AlMWIxclbcyM+FwEHvb+dtCDjRd2PG5902cJJypq6NLHwUKzSZHyzaNK5mp0kt2mPkso97gjLFU/ifkjZYbEYZB/VXPNhc+/QTDKFWXE2oVcPHh5ol0tt00FlTKOQFpjeHm9TNHGUo5JehbX2xSqaOma264vbwkxoTjoyJ4ujPtK/yNRjuqJBpqV5jh3WvNimppdY0a0qTd6ZFyzIYbm+6GbS+r4gAnsVbI3cdch9TbzmnjaPSUrrVZr7++43tnYjoqyT0eT+3vvPVpwT1IgCAIAgCAIBrtvY7qKFSpxC9n946L75loU+kqKJrYut0NGU/Lx4HkhW+/Uz0p43e5jJAuhkgXQywLoqViw3imSBcZIFxkgXRl6jsZuzqbAlgLd9uM1a9eUZbsTpYPCwqQ6SWlyEVdSGFaxG4jQjS2ll5EzTqOc+02zpUoQp5wSRr9pl8hOe+4XPW3t4gdwmJ2SM6bftmvw+Pdd1e3hUqD4rK2uX32uJLo7cqK5FVBVUH2kNntf73PTjYHvlqdWdPsP5PQx1sNSrduPzWpuMJiKdcE0tbC7DW6i+9vdrOjQxCmrPJ+9Dh4vCSpPq5x5/ky5ZtGjvIZIF0MkC6GSBdDJAuhkgXQyQLo9Z6O4/6xQRzvtZv3l0Pwv5zzmJpdHVceH2PY4Kv01GM+PHxRs5gNoQBAEAQBAON+kHFaU6Q4kufLsj4n0nU2bTzlP5HA25Wso0l4+/fA4vLOseduXpQZtwJkOSWpeEJz7KuTaWx2O90Hncj0mF4iPBM3I4Co9WkZ62xFA7FUE8joPK15SOJzziZZ7OaXUld95rK+GKGxt5G49ZsRkpK6OfUpypu0jHlljHcyUqNyBY67rAXPhcgc5jqT3YtpXsbGHpKpNRk7X4k+ls+qnaGGY2BN6tRKaKPxag3tv3gTnVcZKS3cl53O5h9mU6clN3l42sZKlLFgHNRogKAWvjSMoa1mOW1gbm3O3fNPfXtHT3LcPUjV8JjBmvToAplDA4uv2S47INm3mN5c/QncfL1ZCxuzcajMXw9Jsi5myY/EIVXNva9S27Xd3SN6//ABE7tv8ArIGOxOLpJ/ygUGzAvijVtppYsdN8h2fH0LRujnKmKaq5epTXNffTJFTiLnIDyHA743rDduSsPjzRDvSKu2XKQxyPlJBIJXstuG+xlo1LNPkUqUt6Li9HlyNrgNoJVpZqi2JGhU5lRr79OOk2J4iVTdvwd8uPyNKlgIUd/d+JWV+GvEn0GV75WB0vy8td/lOhRxKqN352RxcVgJUFG2fVu3wv74F+WbJzrjLAuMsC4ywLjLAudj9H2KsalI9zj/K3+mcraVPsz+R6DYdbOdN+K+j+x2s5R6EQBAEAQChgHm/S3EZ8U/5bJ6C597Gd/Aw3aK78zxm1am/ipd1l78zTzbOcIJ3nzEWF2BAuyuQyN6Jbo58ibR2VUdQwG/wv8ZrSxtKMmrm/T2XXnFStr75mddksbBrgW38tSTpflaYHjYJuS95eBtx2VUnFQny15Z3fF52Ojw+IooFpo5AXU2NPXKTZDdb2a+p4aazlTm5ycmehpUo0oKEdEDtamNetuRd7GpTALHdRPY9gc9/jKmRlo2gi69azZAWH21P7RmGqMMoFl4G4kkGH+k6V7HEGy/aZjVpHMf2VgLlR3W8ZN0RZnA9JcQ+IqEgHLw7DMPEMrXHpFyUjQVsPf2v8Rv8A/pTv/ikEmBqV+IOvMH07T+4CCTHVw+Ull7LW3g5T6A3t+9eSVsY9n4qoVYsfZsbqQre7fu5Sym0VdOLyOw2RVL0lZiSTffa+htrbwnbwlRzppyeZ4/aVGNKu4wVll6omTZNAQADJCzEgG16LV+rxVM/iOQ/xaD32mtjIb1GXdn5G/sur0eKh35ef9npYnnj2pWAIAgCAUaAeTY+rnq1G/E7H1Yz09KO7CK7keArz36spc2/qYJkMQtIAtALxpKvN2MsbRW9zLb8yZWU0ski1Ok5K7ZuMBtLMnU1DodEfip4A93fOficKpJzprxR28DtF02qNZ5cJfZ/kg1xUUkFm0PM/znMO+QkLCqbMd19542vBJSrTsCbX/iIv5k2kgxYWq+oC3XjdvZvf18pAKMiZiCqgDjn3nla8EEZMLS7Rajn5EA342vbuEElcNsmgV1psDfhUcfAyRdmsrLTWu9EBsqoDdq9rk207Snv1lZNrRXLRSersYRh1fN38BUTiSDuQXtI3ny+hO6uf1/BXAbLChwFe5tqDewuRu98m/IqkuZvNlUiiZMrADW7C2/ePd751tnT3ouNtPuea25S3JxqJ5PLyJ624i/nOlZnDi4rVX99xITFAbqVPzBJ95mN02/iZnjiIx0px9TJV2iW0anTP8MrGhu6SZknjd/KUIshubm4Fu4TMlZGpJpu6Vi/CvldG/Cyn0IPylZq8Wu5k05bs4y5NP1PWlN55c+gJ3LoJEAQBAMOMfKjHkrH0BMlalZOyZ849Y51zH1M7uZ5HIqBU5t74uycuRcBU/P74uRYtzP8An98XJsZKjvlXtHjz5nvlU3dlnbdRche2pPr/ALysvEyQyWhWornjpzzD+ctF20KVM3mjpNhYwsFp1CC1uy2YEkADs79SOE0cRS+KJ18DibpU5a8CcKX2p0+78hNQ6Zgo4YVLsx1vzt3wDBhaq1cwp5gE0N1Krrfdffu3wCj07G5ynxt8YBZhMRYuLXXW3v8A+/KAVw4pstzmvfhaAWUHsWA0seWp8+X85JDMHWqCxdrdrS5tzhK4eRYcYq3Kq3K5uF8AWtfyvM0cPORq1MbShxv4EHHYxqgAGljfQkn1sJu0aPR53OTi8Uq1lbJEMCpuu3vme5pZcihNTmfUxdk2RTO/M+pi7HVKda34m98XIsV6xvxN6mSMj6L2ZUzUqbc0Q+qgzgy1Z66DvFMkyCwgCAIBG2n/AFNT/pv/AJTJj2kUqdh+B87scoJFzlAJtwB0Hv3DjOxUrRp668jzGHwlWvnFZcyfgMRS+9hsZVP5bIvzPvmnLGSeiOtT2XTXabZssPtSk1UUU2RWeqRcK1d81uZ07I7yQJieIqczZWBoL4fqdinRrDOoFbDinV4pSrVHK33BnJCg+PleFiai4lZbPoP4SDjegTWvRA7ldrn9Qtb3zLHFv4ka9TZit+2/P8nJbS2dVw5tVoBeRu1j4ENrNuDhPss5dVVaLtONiECD+EfrmTcsYOmbJOD2c9Ql6bqOqsxNyoXiN413bpDS0fEvBzb3o8Dp6m0KKZWckOyjTLUJOguAoBJnKlTknax6aFWMop3NRW6R4IEqBVZhoQKVcet1ElUpPgHXprWS80W0ekSm4o4PEODvyqBzt7TaaXl1h58jF+tofy+v2MdTGVWF1wGT/q4hEPkNbyyw0uJjePpLS/vxsYmrVwO19Vo34FnqnzyfMy6wj5mKW0oLh7+VyNnqKLNil8KNH4tVaXWERhltTkl6v8FoqqNb1ajfidsg/RTYX9fKZFhYLga09pVeD9C7D0qlQkUadidT1am/m2pA15zIowp9xgdatXyzZbWw1OmR9YxKUyTbKoNZ76nUJcDcd7CYZ4uC0zNuls2rLOeXr9Do8V0fwGH0q49g1hcBLbxfcL85h/Wy5G1/iofyZEKbLGn12v5I9v8AJH6yXJE/4qH8n6Fho7NbT6/WHjScj/LCxj5Ih7Kjwky4bBwjarj1t+ak6+pJl1jVy9TDLZL4S9P7NTj8ElFsvWBwdQyFSpHr7tJtU6iqK6OfXw8qMt2RFZV4EnyH85kMDZ7/ALC/5ah/0qf+RZw6nbfiz11H/wA4+CJ0oZRAEAQDlvpB6SDA4ViAGqP2EB3AsDq3cACbSVzIavkzwvDVqj2DPZQSRot2c31Atdm1tfXSwktt5sKKirLQ7jYXR/FFc9escPSPNFFdr8FW3Zv3667hIJO42PslKKEInUUzqdft6p/E7nUX8b98AidMMB9bwVXCUVVQ+S19B2aiVNSL2PZ36wCz/i0bCBKnYRctcXvmsgC2J19obxAIO1Omy08auArYfrUqLTs+hs1QkWZTw3a79d0lNrNFXFSVnoRW2BgcaXOBxCZ0JV6Wb2WBIseK6gzbp4yS7WZy8RsqEs6bs+XD+jU5MTs5yChAbfmF0bkQwm7GcKqyZyJwrYV9ZZehjPSTE2IzjXjlFx4S/RoxPFzI77Srt7VY+tj6gXk7qRTppvVmOpULWzPe3Nm91hFg531fqYmRe4/xEn4SUQ5L2zGUG4L75JS64FtbEUaJPWVVJBsUQCo172twUH+Kac8ZBZLM6tHZVaWc8l6kSv0mVQwp0VOUaNVsxva+iKAo4b7zVniqktMvA6tLZtGGufj+DW43atesESpUZhcEqLBOyL+wthvtwmu3fU3oxUVaKsW0qbdan2ZbKC2UiwI0Gt+G+CT0bbGwWagjFs/YdnJY3D2sMoH3QQPLnJSK3OKTZjlipZQRbmd//iQXLqOzblgX9kjcN+gMA6bYVEXyknd68DBBqalMYTFNTUXU62PLePDsmZ8PFSlutv5Glj6jpUukSTaa15Gy6R7PCN1iD7NwpRtNcy3sbcRa028LOV3CXA5W06dPdjWhx/6eybKW1GkOVNB/hE5s+0zvUlaEV3IlSpkEAQCytUCqWO4C8A85TqqgqjF1cPWNSpnOmUCwCqCrMbMAALi2g53lgVw9Ciin6imHFXg2QlR4sov5XEAv2RXweEJapUarWJubZ3VTxC5ybesndbKOcUbCv0hSobjD4hvQekbvNjf7iOdrH/49YDwBjd7xvdxT+m6Y9sOn7yH5RujfRosTslMRjqeLStTIVkJW9mATlzkNNEqSZy1fYeIw1DFMQ9N6j0iGU2OlR3JDKfnxgsbbC9MsThwyV1XEUUw1FirAZ2dlpBrsdNS5O7zhZO6IcVJWeaNnSGzcWzBHahUUJmRjZA1RQyqGIIub2sDvm1Txk45PM5dfZNGd3DJ+hr9p7M6i4am4ANs+YFSbA6ELbcQZv0q0amj+RwsThJ0O1F253ujVFl5iZrmpuy5FC6/iEgbsuRmwajODmNgcx3bl7R4d0x1nam33GxhY71aMWuJwtybE/eb4DX4TintS1m0Oo1a2/wDMB8oJN3hahpsj9U2VabBnym2Z2B1a1tLW3wDGu0WapUY2B6oAW4WLN8/dAOy290pq0EbDhFYVBcMSbpdQDYcd0XK2OWx+0WDhka2ZFJtbfrpBYwPtJybg2va9uJAteAdZ0dr5yt99j8jBBg6YUwmJpOBbMAD3/dmSjLdqRfea+Lp9JQnHu/v7EzE49qlGnQKj7M776nfYW851lR3ZufM8lPFudGNFrTj78T2jDCyqOQHwnEerPZx0RlkFhAEAibVwIxFF6RJAdStxvHIjvBsYB47tw4nCV/q1Sp1jAAhgb3BGhOYXB0kguwtTEBldlqMqm9u2R8Lc5IN1R2/STTqWTwAv8ouRaxtMVtBKadY17acLnXdcQCKnSHDn+0t4qR8oJLaO2w1SyvQanf2hVGcacUPfAJdSjRqb1RvT4iTdlXFGEYNV/q6j0+4Ndf0tG9zI3eRExuzhUDCotKpmADHWm5AII7Q04CMh1jT4zo/SZixzpmqUnN1Dr9luAK/OLE73M32M2i9qhw7KxsvZOobUb18C0jNE5NWZzxxVGobVqTYap2dVBakSRxU6prfdcTbpYyccpZr1ORidj0amdPqv08vwWnAMRdCHU7mRgwPzG8bxOhTxFOejOBX2fiKHajlzWhsOj+x89dVq2KsHBQsAzA02FrDtcZixcv2nbu+qNnZlNrEwvZa8c9HwOqo9EMFTtkwtLfxQMePFrzi5nrCfhtnoijIir4KB8IBlqYfMCCLgixB1BB3giSQeDdNthHAYqqlj1b9ukeGX8F+anTwtzlkWuTenKZXpnmskk5fPAAeAdd0drEWIgGT6QKzFaLd7DzFiPnAJ+EXOyfmK+8id6/Vv3HgErVd3vt6nuCjSefPfIrBIgCAIB4108xFGniKlWhUepiRUs6PTfIqhbAU2C20svPfJQNHT6WYwb6Ib9Y/0wC49LMSd+GB82+awCNjukeIqizUNL3sGOvjpANZia9WtdDTKKRoQSbMCCCba20tpzPKAal9n1ATZC3fr46X17oBuNl4hqIIZarG+8DSwFhbUH3SQbjA7Sq1GyU1xBa17AMdOe/dqJDdi8IOWn4NxnroLszju6tj8hMTqPhFmeOGXGcV8yGNsVV9p8390y/6jKdLU/h6maOEo8aqMLbb1OZQb68juA5dxk9NPjEyf4+g/9q9PySjjahORqbX/AAnXeL7j3ay0K+98JhrYCNNX6Re/Mg1a6q3ZzUm1vlBB4cOI3zIpJ6ZGpOjOKu81zWa9DZ9GsVUbEUx2WHauygqQMjakbt9t1t82JYibpuDd0c3/AB9CNaNaCs1y0fA7ilig18rE5Wym3BhvHjrNU3CVRxbAe0fP/eCSSm07DtLfw3+klvII1fSnYeH2pQ6p2NNg2ZHy9pDax0PAg2Ivy5SUTkc9056EVcUaZo1aVlVR2swvlULfQHfa8kXOPb6M8dwagf7xh8Uki6MZ+jbaH4aJ/vR8xAujf7I6FYynbOKY/vAfhFhdG1230BxOMREFSjTCm5Y5mO61goA+MWFzZYPoRXRkOemVUqd7XIBHd3To/rYbm7noeaexq3TdJdWvf1PQxOYemKwBAEAQCkArAEAQBAKEwDV7c2yuGUfeqNfIl9/Mk8FHE+W8yLloxvm8l79TisZtWpZ3Ldoi7HnyA5KOXnvJJskJSuc7itpumUX3qCeZza7+EkqQsDj1DGmy3VzbU7uRtbvgErD0Eo0gWUFiTcneQLG3mco/imGtPdjlq8jYwtJVKlnos2VxFf7PPYZ1cMTzsQST43MyQioqyMdSbnJyZtMWmQpVzZL9kPuyMdab37mA8mN5MldEU5OMrrPu59x3+zsb9cwa1DZC69q+gDKbN5XB9RMcXvImvT3JuPuzOZ2e6BqiKRm6xiRmBJPFgBw0ksws2KGQDWdJatT6uwosVdiqBhe63NyR5AyYu4tmT9m1i9JHO9kUnxKi/vvLEMt23tIUUUZ7HeAdx93cdZKJSIlTbNqdRqf2rIhZUFruQLlRYb/AcDJDRo6fSzHv7Gza3mH+aCBuoynpDtThs5h4kf7QLI3o2piDlUaEBM4ADAEgF1BFt2vOAjuKR0GltBKli+AIAgCAIAgCAIAgCAafbW2kohlBDVbaLe1idxc/dHv5AzFUrRp6mejh51c+HM8zDuhLVHNViLZme533tc8NTpMUcVSXM26uFrVZXskuSy+xB2ltRmXLlAHjeZViaT4mF4DEL4foaKviLy6qQfEpLCV1rB+RsNg0UZszug8WA+MvdPQwyhKPaTRd0i2mr1MtJgUQBQRuJGrEHjqQP4ZrTadVJ6I6mGoyjhJzSu5ZLw0Khq9VStJFVCtsz3777uEx1cS1Lqsth8DTUP3ln3M3VSrSw9EVXZWfJoXe9zbUITuGnATXnVnN5sz0cKt7dgjpfo627Tx6YiiUBVGVhf7wYEXtw7SE+Ym3hpdXdNTamFdLdm+Pv7mbav0c4apW+sU8wqAhgCzZbjUW5bu+bVzlGHEJXoGzgjx1U+BiyIsRNo7Q7KsTkKOGzbwNCN38UhKwSKdGtuYerTSmtZDUAAKk2fMN9lO/yklWb/GoWpgKRexsSLgG5gGGlTYJ2ghYWJsotwvw8YV8rh9xk6oDeV/Sv8pbIrmYKmNw6mzYikCSABmpg3OgHjJuibMnVdmVagAu6jNc20zAACx7uMqyUmdIo0lS5WAIAgCAIAgCAIAgGt2ztAUQouAzmwPL/fUDxPdIvwJS48jwmrtOs5Yi5uxJtcnfxO8nvM5Mopyu2eyhTgoq/JEOriKh3lvfJUYmZRjwMBeWsWsX0ULGw/8AEN2Kyairs7DY+x1w6nEPSqMFF8xXsj1t6zIqFRq+hxcRtKMn0aZzdCzu1WpYAsWsd2pv6TBKXBHWfVioxLcd0ksnV0gN1ix3W3WA+ZhRzuTTwl3vTNA2Zhma5sLAk+gEtfM3FZXseu/Q1soUjWqXN6lKgbHvNQ3HdoPQzowpqOnI8XjcZKvJ738nbw0SPUJkNEtdAwsQCOR3QDnttdEaOIUqCUvvAJyn36eUm4OPw/0eDD1BUSixZSbMHzDxsTFwbpNiYk/2ZHiyj5wDOnRuud5UfxfyEXBmHRNm0aon6SfmIuC3D9AMMrBrLcG4K01BB58YuDpcBhOpXLmZu9jc+A7pAJMAQBAEAQBAEAQBAEA8s+l3aNShXwxRrA06lxwPaXeDpwE1605RaaO1szD0a9Ocaizurc+J5cMwOZWIPjYzBvp9pHUlhKkX+3L5P39vmTqO3cSm8q4/Oob375Xo6b9/8MDjVj2o+V19L/RGcdKR9/C0T4XX5mR0C4Mo68YvNyXl97HcbK2DTK061RVpNVpioouQqX1AZvxW9LzboUFDrPU5eMxc5ydNPqp28ffI0vSvalSnRZeuc9ZdBcmzKDod/IcorVJRurZW17y2zMPGrWj3O7Xcv7scHUoVmXMoJUHXfbw5TBTo7ybO7jdoxw9WNNa6t9z4G+obLSmgduV7n3WE05SbdjYdaUnZEWvhajgsKbkDVUVSzEncWABsJlow3pJIxYnERo0pO+dn58kes/RLTYUqjPTZGIprYqVJFMMM1j3sfSdZnjT0CQBAEAQBAEAQBAEAQBAEAQBAEAQBAEAQDhfpV2HiMVRQ4dQ2S+dNMxF1IZSeVjpfjMVVSayN/Z9SlCbc3Z8HwTz198DybonisNSrk4xC9FqbLa2bKxK2a2/QBhprrumKLpt5o6FWOLhTspPud7rz/LOv/wDS2zsXrg8VlJ+7mzW8Uezy3QQehiW1MVSyqRT+Vv6POlrg8deU1tya4HbjicPOW6pK/LT0diWdoVLW6x7D8x4d146SfMl4LDt5wXkYGzVnVblj43lJzerM9KnSpJ7iSXcd3s/BClhVR2AU2fTeS1MgKe/MSfKdKkrRSPF4yo6lecu9/wBF2z8A2IVCoyqFF6hHdqKYO87+1u8d00Y4Zym28lc6csbGjTSecmll+fxr4HY7C2ILZaYyoD2m4k954tN+MFBWicerVnVlvTZ2OFw601yqLD3nvJ4yTGZoAgCAIAgCAIAgCAIAgCAIAgCAIAgCAIBHxuFFVcpJHh3QDgtp/RpQZ2qCmSXJLZXZbk7zkva/hKyhGWqNmhi61D/zl8uHkchtX6O2B+ze3JaoIP6gPlMLoSXZfmdGntOlLKrC3fH8HPYrojjE/si3ehDe4G8q1UWsTMpYWfYq28V/xFuzsDUo1A9TB1Klr9lqb2JItfdvmODcZZxZuYiMK0LQqxT53X5LtjVKOHqua96XYuFKnMSToAtr275jnTnPREVK1OlTUekTfijdYfaGamtNCGNVbKLgsKjG1rb7KNfITprRHl5tOTa5np2xdjlwt9EUAX4tYW09N8GM6qlTCgKosBuEgkvgCAIAgCAIAgCAIAgCAIAgCAIAgCAIAgCAIAgFlSmG0YAjvF4BBrbGot90r+6be7dFwQ6nR4fdqHzF5NwafbHQKliiDWVHK6Bu0rAcrjW0XBk2D0Aw2GfrAguNBqzH1Y6eUXB2CrbQSAVgCAIAgCAIAgCAIAgCAIAgCAIAgCAIAgCAIAgCAIAgCAIAgCAIAgCAIAgCAIAgCAIAgC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27584" y="260648"/>
            <a:ext cx="8064896" cy="1052637"/>
          </a:xfrm>
          <a:prstGeom prst="rect">
            <a:avLst/>
          </a:prstGeom>
          <a:solidFill>
            <a:schemeClr val="bg1">
              <a:lumMod val="75000"/>
              <a:lumOff val="25000"/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Locomotion, transport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pload.wikimedia.org/wikipedia/commons/4/45/Nocturlabe_Vienne_IMG_8668.jpg"/>
          <p:cNvSpPr>
            <a:spLocks noChangeAspect="1" noChangeArrowheads="1"/>
          </p:cNvSpPr>
          <p:nvPr/>
        </p:nvSpPr>
        <p:spPr bwMode="auto">
          <a:xfrm>
            <a:off x="155575" y="-3589338"/>
            <a:ext cx="4981575" cy="747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3780" t="8920" r="33618" b="6241"/>
          <a:stretch>
            <a:fillRect/>
          </a:stretch>
        </p:blipFill>
        <p:spPr bwMode="auto">
          <a:xfrm>
            <a:off x="4283968" y="1385041"/>
            <a:ext cx="4280362" cy="528431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itre 1"/>
          <p:cNvSpPr txBox="1">
            <a:spLocks/>
          </p:cNvSpPr>
          <p:nvPr/>
        </p:nvSpPr>
        <p:spPr>
          <a:xfrm>
            <a:off x="539552" y="188640"/>
            <a:ext cx="8208912" cy="105263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Cartes et instruments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40196" y="1844129"/>
            <a:ext cx="3887788" cy="4321175"/>
          </a:xfrm>
          <a:solidFill>
            <a:schemeClr val="accent6">
              <a:lumMod val="75000"/>
              <a:alpha val="3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smtClean="0"/>
              <a:t>Les astres (soleil, étoiles)</a:t>
            </a: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La boussole</a:t>
            </a:r>
          </a:p>
          <a:p>
            <a:pPr algn="ctr">
              <a:buNone/>
            </a:pPr>
            <a:r>
              <a:rPr lang="fr-FR" sz="2800" dirty="0" smtClean="0"/>
              <a:t>L’astrolabe</a:t>
            </a:r>
          </a:p>
          <a:p>
            <a:pPr algn="ctr">
              <a:buNone/>
            </a:pPr>
            <a:r>
              <a:rPr lang="fr-FR" sz="2800" dirty="0" smtClean="0"/>
              <a:t>Le sextant</a:t>
            </a:r>
          </a:p>
          <a:p>
            <a:pPr algn="ctr">
              <a:buNone/>
            </a:pPr>
            <a:r>
              <a:rPr lang="fr-FR" sz="2800" smtClean="0"/>
              <a:t>Le compas</a:t>
            </a:r>
          </a:p>
          <a:p>
            <a:pPr algn="ctr">
              <a:buNone/>
            </a:pPr>
            <a:r>
              <a:rPr lang="fr-FR" sz="2800" smtClean="0"/>
              <a:t>Les premières cartes</a:t>
            </a: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Le sonar et le radar</a:t>
            </a:r>
          </a:p>
          <a:p>
            <a:pPr algn="ctr">
              <a:buNone/>
            </a:pPr>
            <a:r>
              <a:rPr lang="fr-FR" sz="2800" dirty="0" smtClean="0"/>
              <a:t>Le GPS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622425"/>
            <a:ext cx="4514850" cy="338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1" name="Picture 5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772"/>
            <a:ext cx="7372350" cy="3724276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34252" t="29920" r="34091" b="27241"/>
          <a:stretch>
            <a:fillRect/>
          </a:stretch>
        </p:blipFill>
        <p:spPr bwMode="auto">
          <a:xfrm>
            <a:off x="4211960" y="3068960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99592" y="4293096"/>
            <a:ext cx="4176464" cy="1988741"/>
          </a:xfrm>
          <a:prstGeom prst="rect">
            <a:avLst/>
          </a:prstGeom>
          <a:solidFill>
            <a:schemeClr val="bg1">
              <a:lumMod val="75000"/>
              <a:lumOff val="25000"/>
              <a:alpha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Romans, récits, carnets de voyage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140</Words>
  <Application>Microsoft Office PowerPoint</Application>
  <PresentationFormat>Affichage à l'écran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Ailleurs</vt:lpstr>
      <vt:lpstr>Diapositive 2</vt:lpstr>
      <vt:lpstr>Moyens de transport </vt:lpstr>
      <vt:lpstr>Grands voyageurs</vt:lpstr>
      <vt:lpstr>Diapositive 5</vt:lpstr>
      <vt:lpstr>Diapositive 6</vt:lpstr>
      <vt:lpstr>Diapositive 7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Ailleurs</dc:title>
  <dc:creator>Profil</dc:creator>
  <cp:lastModifiedBy>jean.petit</cp:lastModifiedBy>
  <cp:revision>15</cp:revision>
  <dcterms:created xsi:type="dcterms:W3CDTF">2016-11-15T12:25:44Z</dcterms:created>
  <dcterms:modified xsi:type="dcterms:W3CDTF">2018-06-25T06:48:18Z</dcterms:modified>
</cp:coreProperties>
</file>